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44"/>
  </p:notesMasterIdLst>
  <p:handoutMasterIdLst>
    <p:handoutMasterId r:id="rId245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563" r:id="rId44"/>
    <p:sldId id="1333" r:id="rId45"/>
    <p:sldId id="1543" r:id="rId46"/>
    <p:sldId id="1334" r:id="rId47"/>
    <p:sldId id="1335" r:id="rId48"/>
    <p:sldId id="1336" r:id="rId49"/>
    <p:sldId id="1337" r:id="rId50"/>
    <p:sldId id="1338" r:id="rId51"/>
    <p:sldId id="1339" r:id="rId52"/>
    <p:sldId id="1340" r:id="rId53"/>
    <p:sldId id="1341" r:id="rId54"/>
    <p:sldId id="1342" r:id="rId55"/>
    <p:sldId id="1343" r:id="rId56"/>
    <p:sldId id="1344" r:id="rId57"/>
    <p:sldId id="1509" r:id="rId58"/>
    <p:sldId id="1345" r:id="rId59"/>
    <p:sldId id="1544" r:id="rId60"/>
    <p:sldId id="1346" r:id="rId61"/>
    <p:sldId id="1347" r:id="rId62"/>
    <p:sldId id="1348" r:id="rId63"/>
    <p:sldId id="1349" r:id="rId64"/>
    <p:sldId id="1350" r:id="rId65"/>
    <p:sldId id="1353" r:id="rId66"/>
    <p:sldId id="1351" r:id="rId67"/>
    <p:sldId id="1352" r:id="rId68"/>
    <p:sldId id="1354" r:id="rId69"/>
    <p:sldId id="1355" r:id="rId70"/>
    <p:sldId id="1356" r:id="rId71"/>
    <p:sldId id="1357" r:id="rId72"/>
    <p:sldId id="1358" r:id="rId73"/>
    <p:sldId id="1359" r:id="rId74"/>
    <p:sldId id="1360" r:id="rId75"/>
    <p:sldId id="1361" r:id="rId76"/>
    <p:sldId id="1362" r:id="rId77"/>
    <p:sldId id="1363" r:id="rId78"/>
    <p:sldId id="1364" r:id="rId79"/>
    <p:sldId id="1365" r:id="rId80"/>
    <p:sldId id="1366" r:id="rId81"/>
    <p:sldId id="1367" r:id="rId82"/>
    <p:sldId id="1370" r:id="rId83"/>
    <p:sldId id="1368" r:id="rId84"/>
    <p:sldId id="1369" r:id="rId85"/>
    <p:sldId id="1371" r:id="rId86"/>
    <p:sldId id="1378" r:id="rId87"/>
    <p:sldId id="1372" r:id="rId88"/>
    <p:sldId id="1373" r:id="rId89"/>
    <p:sldId id="1375" r:id="rId90"/>
    <p:sldId id="1374" r:id="rId91"/>
    <p:sldId id="1376" r:id="rId92"/>
    <p:sldId id="1377" r:id="rId93"/>
    <p:sldId id="1381" r:id="rId94"/>
    <p:sldId id="1379" r:id="rId95"/>
    <p:sldId id="1545" r:id="rId96"/>
    <p:sldId id="1546" r:id="rId97"/>
    <p:sldId id="1547" r:id="rId98"/>
    <p:sldId id="1380" r:id="rId99"/>
    <p:sldId id="1382" r:id="rId100"/>
    <p:sldId id="1383" r:id="rId101"/>
    <p:sldId id="1384" r:id="rId102"/>
    <p:sldId id="1385" r:id="rId103"/>
    <p:sldId id="1386" r:id="rId104"/>
    <p:sldId id="1387" r:id="rId105"/>
    <p:sldId id="1402" r:id="rId106"/>
    <p:sldId id="1388" r:id="rId107"/>
    <p:sldId id="1389" r:id="rId108"/>
    <p:sldId id="1390" r:id="rId109"/>
    <p:sldId id="1391" r:id="rId110"/>
    <p:sldId id="1392" r:id="rId111"/>
    <p:sldId id="1393" r:id="rId112"/>
    <p:sldId id="1395" r:id="rId113"/>
    <p:sldId id="1394" r:id="rId114"/>
    <p:sldId id="1396" r:id="rId115"/>
    <p:sldId id="1397" r:id="rId116"/>
    <p:sldId id="1565" r:id="rId117"/>
    <p:sldId id="1566" r:id="rId118"/>
    <p:sldId id="1567" r:id="rId119"/>
    <p:sldId id="1568" r:id="rId120"/>
    <p:sldId id="1564" r:id="rId121"/>
    <p:sldId id="1404" r:id="rId122"/>
    <p:sldId id="1510" r:id="rId123"/>
    <p:sldId id="1398" r:id="rId124"/>
    <p:sldId id="1405" r:id="rId125"/>
    <p:sldId id="1511" r:id="rId126"/>
    <p:sldId id="1549" r:id="rId127"/>
    <p:sldId id="1548" r:id="rId128"/>
    <p:sldId id="1406" r:id="rId129"/>
    <p:sldId id="1550" r:id="rId130"/>
    <p:sldId id="1399" r:id="rId131"/>
    <p:sldId id="1400" r:id="rId132"/>
    <p:sldId id="1401" r:id="rId133"/>
    <p:sldId id="1512" r:id="rId134"/>
    <p:sldId id="1407" r:id="rId135"/>
    <p:sldId id="1408" r:id="rId136"/>
    <p:sldId id="1409" r:id="rId137"/>
    <p:sldId id="1410" r:id="rId138"/>
    <p:sldId id="1411" r:id="rId139"/>
    <p:sldId id="1412" r:id="rId140"/>
    <p:sldId id="1414" r:id="rId141"/>
    <p:sldId id="1413" r:id="rId142"/>
    <p:sldId id="1415" r:id="rId143"/>
    <p:sldId id="1416" r:id="rId144"/>
    <p:sldId id="1417" r:id="rId145"/>
    <p:sldId id="1418" r:id="rId146"/>
    <p:sldId id="1420" r:id="rId147"/>
    <p:sldId id="1421" r:id="rId148"/>
    <p:sldId id="1422" r:id="rId149"/>
    <p:sldId id="1423" r:id="rId150"/>
    <p:sldId id="1513" r:id="rId151"/>
    <p:sldId id="1514" r:id="rId152"/>
    <p:sldId id="1427" r:id="rId153"/>
    <p:sldId id="1424" r:id="rId154"/>
    <p:sldId id="1425" r:id="rId155"/>
    <p:sldId id="1426" r:id="rId156"/>
    <p:sldId id="1428" r:id="rId157"/>
    <p:sldId id="1429" r:id="rId158"/>
    <p:sldId id="1430" r:id="rId159"/>
    <p:sldId id="1431" r:id="rId160"/>
    <p:sldId id="1432" r:id="rId161"/>
    <p:sldId id="1434" r:id="rId162"/>
    <p:sldId id="1435" r:id="rId163"/>
    <p:sldId id="1436" r:id="rId164"/>
    <p:sldId id="1437" r:id="rId165"/>
    <p:sldId id="1438" r:id="rId166"/>
    <p:sldId id="1439" r:id="rId167"/>
    <p:sldId id="1441" r:id="rId168"/>
    <p:sldId id="1442" r:id="rId169"/>
    <p:sldId id="1443" r:id="rId170"/>
    <p:sldId id="1444" r:id="rId171"/>
    <p:sldId id="1445" r:id="rId172"/>
    <p:sldId id="1446" r:id="rId173"/>
    <p:sldId id="1447" r:id="rId174"/>
    <p:sldId id="1448" r:id="rId175"/>
    <p:sldId id="1449" r:id="rId176"/>
    <p:sldId id="1450" r:id="rId177"/>
    <p:sldId id="1451" r:id="rId178"/>
    <p:sldId id="1452" r:id="rId179"/>
    <p:sldId id="1453" r:id="rId180"/>
    <p:sldId id="1454" r:id="rId181"/>
    <p:sldId id="1455" r:id="rId182"/>
    <p:sldId id="1551" r:id="rId183"/>
    <p:sldId id="1456" r:id="rId184"/>
    <p:sldId id="1457" r:id="rId185"/>
    <p:sldId id="1458" r:id="rId186"/>
    <p:sldId id="1459" r:id="rId187"/>
    <p:sldId id="1460" r:id="rId188"/>
    <p:sldId id="1461" r:id="rId189"/>
    <p:sldId id="1462" r:id="rId190"/>
    <p:sldId id="1463" r:id="rId191"/>
    <p:sldId id="1464" r:id="rId192"/>
    <p:sldId id="1465" r:id="rId193"/>
    <p:sldId id="1466" r:id="rId194"/>
    <p:sldId id="1552" r:id="rId195"/>
    <p:sldId id="1553" r:id="rId196"/>
    <p:sldId id="1554" r:id="rId197"/>
    <p:sldId id="1555" r:id="rId198"/>
    <p:sldId id="1468" r:id="rId199"/>
    <p:sldId id="1470" r:id="rId200"/>
    <p:sldId id="1517" r:id="rId201"/>
    <p:sldId id="1471" r:id="rId202"/>
    <p:sldId id="1516" r:id="rId203"/>
    <p:sldId id="1556" r:id="rId204"/>
    <p:sldId id="1518" r:id="rId205"/>
    <p:sldId id="1519" r:id="rId206"/>
    <p:sldId id="1520" r:id="rId207"/>
    <p:sldId id="1521" r:id="rId208"/>
    <p:sldId id="1523" r:id="rId209"/>
    <p:sldId id="1524" r:id="rId210"/>
    <p:sldId id="1525" r:id="rId211"/>
    <p:sldId id="1526" r:id="rId212"/>
    <p:sldId id="1527" r:id="rId213"/>
    <p:sldId id="1528" r:id="rId214"/>
    <p:sldId id="1467" r:id="rId215"/>
    <p:sldId id="1529" r:id="rId216"/>
    <p:sldId id="1557" r:id="rId217"/>
    <p:sldId id="1479" r:id="rId218"/>
    <p:sldId id="1478" r:id="rId219"/>
    <p:sldId id="1481" r:id="rId220"/>
    <p:sldId id="1480" r:id="rId221"/>
    <p:sldId id="1483" r:id="rId222"/>
    <p:sldId id="1530" r:id="rId223"/>
    <p:sldId id="1484" r:id="rId224"/>
    <p:sldId id="1531" r:id="rId225"/>
    <p:sldId id="1532" r:id="rId226"/>
    <p:sldId id="1497" r:id="rId227"/>
    <p:sldId id="1503" r:id="rId228"/>
    <p:sldId id="1504" r:id="rId229"/>
    <p:sldId id="1533" r:id="rId230"/>
    <p:sldId id="1534" r:id="rId231"/>
    <p:sldId id="1536" r:id="rId232"/>
    <p:sldId id="1535" r:id="rId233"/>
    <p:sldId id="1537" r:id="rId234"/>
    <p:sldId id="1538" r:id="rId235"/>
    <p:sldId id="1540" r:id="rId236"/>
    <p:sldId id="1539" r:id="rId237"/>
    <p:sldId id="1558" r:id="rId238"/>
    <p:sldId id="1541" r:id="rId239"/>
    <p:sldId id="1559" r:id="rId240"/>
    <p:sldId id="1560" r:id="rId241"/>
    <p:sldId id="1561" r:id="rId242"/>
    <p:sldId id="1562" r:id="rId243"/>
  </p:sldIdLst>
  <p:sldSz cx="10440988" cy="6858000"/>
  <p:notesSz cx="6797675" cy="9926638"/>
  <p:embeddedFontLst>
    <p:embeddedFont>
      <p:font typeface="Cambria Math" panose="02040503050406030204" pitchFamily="18" charset="0"/>
      <p:regular r:id="rId246"/>
    </p:embeddedFont>
    <p:embeddedFont>
      <p:font typeface="Candara" panose="020E0502030303020204" pitchFamily="34" charset="0"/>
      <p:regular r:id="rId247"/>
      <p:bold r:id="rId248"/>
      <p:italic r:id="rId249"/>
      <p:boldItalic r:id="rId250"/>
    </p:embeddedFont>
    <p:embeddedFont>
      <p:font typeface="Consolas" panose="020B0609020204030204" pitchFamily="49" charset="0"/>
      <p:regular r:id="rId251"/>
      <p:bold r:id="rId252"/>
      <p:italic r:id="rId253"/>
      <p:boldItalic r:id="rId254"/>
    </p:embeddedFont>
    <p:embeddedFont>
      <p:font typeface="Microsoft Sans Serif" panose="020B0604020202020204" pitchFamily="34" charset="0"/>
      <p:regular r:id="rId255"/>
    </p:embeddedFont>
    <p:embeddedFont>
      <p:font typeface="고도 M" panose="02000503000000020004" pitchFamily="2" charset="-127"/>
      <p:regular r:id="rId256"/>
    </p:embeddedFont>
    <p:embeddedFont>
      <p:font typeface="맑은 고딕" panose="020B0503020000020004" pitchFamily="50" charset="-127"/>
      <p:regular r:id="rId257"/>
      <p:bold r:id="rId258"/>
    </p:embeddedFont>
    <p:embeddedFont>
      <p:font typeface="맑은 고딕" panose="020B0503020000020004" pitchFamily="50" charset="-127"/>
      <p:regular r:id="rId257"/>
      <p:bold r:id="rId25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FF00"/>
    <a:srgbClr val="FFFFCC"/>
    <a:srgbClr val="66CCFF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6353" autoAdjust="0"/>
  </p:normalViewPr>
  <p:slideViewPr>
    <p:cSldViewPr snapToGrid="0">
      <p:cViewPr varScale="1">
        <p:scale>
          <a:sx n="165" d="100"/>
          <a:sy n="165" d="100"/>
        </p:scale>
        <p:origin x="1444" y="80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font" Target="fonts/font2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font" Target="fonts/font13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font" Target="fonts/font3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commentAuthors" Target="commentAuthors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font" Target="fonts/font4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presProps" Target="presProps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font" Target="fonts/font5.fntdata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viewProps" Target="viewProps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font" Target="fonts/font6.fnt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theme" Target="theme/theme1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font" Target="fonts/font7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tableStyles" Target="tableStyle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font" Target="fonts/font8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font" Target="fonts/font9.fntdata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font" Target="fonts/font10.fntdata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handoutMaster" Target="handoutMasters/handoutMaster1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font" Target="fonts/font11.fntdata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font" Target="fonts/font1.fntdata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font" Target="fonts/font12.fntdata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96271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96261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0126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209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70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095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2076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473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7281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56207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3690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9702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1755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40532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629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82585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394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2608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981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7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70019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92472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20142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03497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96488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4679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50395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37190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657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9572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784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292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33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2767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9071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790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99393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jpeg"/><Relationship Id="rId5" Type="http://schemas.openxmlformats.org/officeDocument/2006/relationships/image" Target="../media/image3642.png"/><Relationship Id="rId4" Type="http://schemas.openxmlformats.org/officeDocument/2006/relationships/image" Target="../media/image363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260.jpeg"/><Relationship Id="rId4" Type="http://schemas.openxmlformats.org/officeDocument/2006/relationships/image" Target="../media/image363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png"/><Relationship Id="rId18" Type="http://schemas.openxmlformats.org/officeDocument/2006/relationships/image" Target="../media/image382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12" Type="http://schemas.openxmlformats.org/officeDocument/2006/relationships/image" Target="../media/image375.png"/><Relationship Id="rId17" Type="http://schemas.openxmlformats.org/officeDocument/2006/relationships/image" Target="../media/image381.png"/><Relationship Id="rId2" Type="http://schemas.openxmlformats.org/officeDocument/2006/relationships/notesSlide" Target="../notesSlides/notesSlide103.xml"/><Relationship Id="rId16" Type="http://schemas.openxmlformats.org/officeDocument/2006/relationships/image" Target="../media/image379.png"/><Relationship Id="rId20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5" Type="http://schemas.openxmlformats.org/officeDocument/2006/relationships/image" Target="../media/image368.png"/><Relationship Id="rId15" Type="http://schemas.openxmlformats.org/officeDocument/2006/relationships/image" Target="../media/image378.png"/><Relationship Id="rId10" Type="http://schemas.openxmlformats.org/officeDocument/2006/relationships/image" Target="../media/image373.png"/><Relationship Id="rId19" Type="http://schemas.openxmlformats.org/officeDocument/2006/relationships/image" Target="../media/image383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Relationship Id="rId14" Type="http://schemas.openxmlformats.org/officeDocument/2006/relationships/image" Target="../media/image37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1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0" Type="http://schemas.openxmlformats.org/officeDocument/2006/relationships/image" Target="../media/image3650.png"/><Relationship Id="rId4" Type="http://schemas.openxmlformats.org/officeDocument/2006/relationships/image" Target="../media/image3631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0.png"/><Relationship Id="rId13" Type="http://schemas.openxmlformats.org/officeDocument/2006/relationships/image" Target="../media/image3820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0.png"/><Relationship Id="rId12" Type="http://schemas.openxmlformats.org/officeDocument/2006/relationships/image" Target="../media/image3810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6.xml"/><Relationship Id="rId16" Type="http://schemas.openxmlformats.org/officeDocument/2006/relationships/image" Target="../media/image385.png"/><Relationship Id="rId20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0.png"/><Relationship Id="rId11" Type="http://schemas.openxmlformats.org/officeDocument/2006/relationships/image" Target="../media/image3790.png"/><Relationship Id="rId5" Type="http://schemas.openxmlformats.org/officeDocument/2006/relationships/image" Target="../media/image3730.png"/><Relationship Id="rId15" Type="http://schemas.openxmlformats.org/officeDocument/2006/relationships/image" Target="../media/image3840.png"/><Relationship Id="rId10" Type="http://schemas.openxmlformats.org/officeDocument/2006/relationships/image" Target="../media/image3780.png"/><Relationship Id="rId19" Type="http://schemas.openxmlformats.org/officeDocument/2006/relationships/image" Target="../media/image3701.png"/><Relationship Id="rId4" Type="http://schemas.openxmlformats.org/officeDocument/2006/relationships/image" Target="../media/image3720.png"/><Relationship Id="rId9" Type="http://schemas.openxmlformats.org/officeDocument/2006/relationships/image" Target="../media/image3770.png"/><Relationship Id="rId14" Type="http://schemas.openxmlformats.org/officeDocument/2006/relationships/image" Target="../media/image383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711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04.png"/><Relationship Id="rId5" Type="http://schemas.openxmlformats.org/officeDocument/2006/relationships/image" Target="../media/image411.png"/><Relationship Id="rId10" Type="http://schemas.openxmlformats.org/officeDocument/2006/relationships/image" Target="../media/image403.png"/><Relationship Id="rId4" Type="http://schemas.openxmlformats.org/officeDocument/2006/relationships/image" Target="../media/image410.png"/><Relationship Id="rId9" Type="http://schemas.openxmlformats.org/officeDocument/2006/relationships/image" Target="../media/image388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26" Type="http://schemas.openxmlformats.org/officeDocument/2006/relationships/image" Target="../media/image415.png"/><Relationship Id="rId39" Type="http://schemas.openxmlformats.org/officeDocument/2006/relationships/image" Target="../media/image443.png"/><Relationship Id="rId34" Type="http://schemas.openxmlformats.org/officeDocument/2006/relationships/image" Target="../media/image436.png"/><Relationship Id="rId42" Type="http://schemas.openxmlformats.org/officeDocument/2006/relationships/image" Target="../media/image448.png"/><Relationship Id="rId47" Type="http://schemas.openxmlformats.org/officeDocument/2006/relationships/image" Target="../media/image454.png"/><Relationship Id="rId50" Type="http://schemas.openxmlformats.org/officeDocument/2006/relationships/image" Target="../media/image437.png"/><Relationship Id="rId55" Type="http://schemas.openxmlformats.org/officeDocument/2006/relationships/image" Target="../media/image455.png"/><Relationship Id="rId25" Type="http://schemas.openxmlformats.org/officeDocument/2006/relationships/image" Target="../media/image446.png"/><Relationship Id="rId33" Type="http://schemas.openxmlformats.org/officeDocument/2006/relationships/image" Target="../media/image435.png"/><Relationship Id="rId38" Type="http://schemas.openxmlformats.org/officeDocument/2006/relationships/image" Target="../media/image442.png"/><Relationship Id="rId46" Type="http://schemas.openxmlformats.org/officeDocument/2006/relationships/image" Target="../media/image453.png"/><Relationship Id="rId59" Type="http://schemas.openxmlformats.org/officeDocument/2006/relationships/image" Target="../media/image459.png"/><Relationship Id="rId2" Type="http://schemas.openxmlformats.org/officeDocument/2006/relationships/notesSlide" Target="../notesSlides/notesSlide113.xml"/><Relationship Id="rId41" Type="http://schemas.openxmlformats.org/officeDocument/2006/relationships/image" Target="../media/image447.png"/><Relationship Id="rId54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34.png"/><Relationship Id="rId32" Type="http://schemas.openxmlformats.org/officeDocument/2006/relationships/image" Target="../media/image433.png"/><Relationship Id="rId37" Type="http://schemas.openxmlformats.org/officeDocument/2006/relationships/image" Target="../media/image441.png"/><Relationship Id="rId40" Type="http://schemas.openxmlformats.org/officeDocument/2006/relationships/image" Target="../media/image444.png"/><Relationship Id="rId45" Type="http://schemas.openxmlformats.org/officeDocument/2006/relationships/image" Target="../media/image452.png"/><Relationship Id="rId53" Type="http://schemas.openxmlformats.org/officeDocument/2006/relationships/image" Target="../media/image445.png"/><Relationship Id="rId58" Type="http://schemas.openxmlformats.org/officeDocument/2006/relationships/image" Target="../media/image458.png"/><Relationship Id="rId5" Type="http://schemas.openxmlformats.org/officeDocument/2006/relationships/image" Target="../media/image432.png"/><Relationship Id="rId49" Type="http://schemas.openxmlformats.org/officeDocument/2006/relationships/image" Target="../media/image417.png"/><Relationship Id="rId57" Type="http://schemas.openxmlformats.org/officeDocument/2006/relationships/image" Target="../media/image457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18.png"/><Relationship Id="rId44" Type="http://schemas.openxmlformats.org/officeDocument/2006/relationships/image" Target="../media/image451.png"/><Relationship Id="rId52" Type="http://schemas.openxmlformats.org/officeDocument/2006/relationships/image" Target="../media/image439.png"/><Relationship Id="rId4" Type="http://schemas.openxmlformats.org/officeDocument/2006/relationships/image" Target="../media/image421.png"/><Relationship Id="rId43" Type="http://schemas.openxmlformats.org/officeDocument/2006/relationships/image" Target="../media/image449.png"/><Relationship Id="rId48" Type="http://schemas.openxmlformats.org/officeDocument/2006/relationships/image" Target="../media/image416.png"/><Relationship Id="rId56" Type="http://schemas.openxmlformats.org/officeDocument/2006/relationships/image" Target="../media/image456.png"/><Relationship Id="rId51" Type="http://schemas.openxmlformats.org/officeDocument/2006/relationships/image" Target="../media/image438.png"/><Relationship Id="rId3" Type="http://schemas.openxmlformats.org/officeDocument/2006/relationships/image" Target="../media/image42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67.png"/><Relationship Id="rId39" Type="http://schemas.openxmlformats.org/officeDocument/2006/relationships/image" Target="../media/image473.png"/><Relationship Id="rId34" Type="http://schemas.openxmlformats.org/officeDocument/2006/relationships/image" Target="../media/image4670.png"/><Relationship Id="rId42" Type="http://schemas.openxmlformats.org/officeDocument/2006/relationships/image" Target="../media/image475.png"/><Relationship Id="rId7" Type="http://schemas.openxmlformats.org/officeDocument/2006/relationships/image" Target="../media/image461.png"/><Relationship Id="rId12" Type="http://schemas.openxmlformats.org/officeDocument/2006/relationships/image" Target="../media/image4350.png"/><Relationship Id="rId17" Type="http://schemas.openxmlformats.org/officeDocument/2006/relationships/image" Target="../media/image466.png"/><Relationship Id="rId25" Type="http://schemas.openxmlformats.org/officeDocument/2006/relationships/image" Target="../media/image4590.png"/><Relationship Id="rId33" Type="http://schemas.openxmlformats.org/officeDocument/2006/relationships/image" Target="../media/image4660.png"/><Relationship Id="rId38" Type="http://schemas.openxmlformats.org/officeDocument/2006/relationships/image" Target="../media/image472.png"/><Relationship Id="rId2" Type="http://schemas.openxmlformats.org/officeDocument/2006/relationships/notesSlide" Target="../notesSlides/notesSlide119.xml"/><Relationship Id="rId16" Type="http://schemas.openxmlformats.org/officeDocument/2006/relationships/image" Target="../media/image465.png"/><Relationship Id="rId20" Type="http://schemas.openxmlformats.org/officeDocument/2006/relationships/image" Target="../media/image4411.png"/><Relationship Id="rId29" Type="http://schemas.openxmlformats.org/officeDocument/2006/relationships/image" Target="../media/image4500.png"/><Relationship Id="rId41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434.png"/><Relationship Id="rId24" Type="http://schemas.openxmlformats.org/officeDocument/2006/relationships/image" Target="../media/image4450.png"/><Relationship Id="rId32" Type="http://schemas.openxmlformats.org/officeDocument/2006/relationships/image" Target="../media/image4650.png"/><Relationship Id="rId37" Type="http://schemas.openxmlformats.org/officeDocument/2006/relationships/image" Target="../media/image471.png"/><Relationship Id="rId40" Type="http://schemas.openxmlformats.org/officeDocument/2006/relationships/image" Target="../media/image4681.png"/><Relationship Id="rId45" Type="http://schemas.openxmlformats.org/officeDocument/2006/relationships/image" Target="../media/image478.png"/><Relationship Id="rId5" Type="http://schemas.openxmlformats.org/officeDocument/2006/relationships/image" Target="../media/image432.png"/><Relationship Id="rId15" Type="http://schemas.openxmlformats.org/officeDocument/2006/relationships/image" Target="../media/image464.png"/><Relationship Id="rId36" Type="http://schemas.openxmlformats.org/officeDocument/2006/relationships/image" Target="../media/image4600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9.png"/><Relationship Id="rId44" Type="http://schemas.openxmlformats.org/officeDocument/2006/relationships/image" Target="../media/image477.png"/><Relationship Id="rId4" Type="http://schemas.openxmlformats.org/officeDocument/2006/relationships/image" Target="../media/image421.png"/><Relationship Id="rId9" Type="http://schemas.openxmlformats.org/officeDocument/2006/relationships/image" Target="../media/image462.png"/><Relationship Id="rId14" Type="http://schemas.openxmlformats.org/officeDocument/2006/relationships/image" Target="../media/image463.png"/><Relationship Id="rId30" Type="http://schemas.openxmlformats.org/officeDocument/2006/relationships/image" Target="../media/image468.png"/><Relationship Id="rId35" Type="http://schemas.openxmlformats.org/officeDocument/2006/relationships/image" Target="../media/image470.png"/><Relationship Id="rId43" Type="http://schemas.openxmlformats.org/officeDocument/2006/relationships/image" Target="../media/image476.png"/><Relationship Id="rId8" Type="http://schemas.openxmlformats.org/officeDocument/2006/relationships/image" Target="../media/image425.png"/><Relationship Id="rId3" Type="http://schemas.openxmlformats.org/officeDocument/2006/relationships/image" Target="../media/image4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41.png"/><Relationship Id="rId4" Type="http://schemas.openxmlformats.org/officeDocument/2006/relationships/image" Target="../media/image4731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0.png"/><Relationship Id="rId13" Type="http://schemas.openxmlformats.org/officeDocument/2006/relationships/image" Target="../media/image4780.png"/><Relationship Id="rId18" Type="http://schemas.openxmlformats.org/officeDocument/2006/relationships/image" Target="../media/image483.png"/><Relationship Id="rId3" Type="http://schemas.openxmlformats.org/officeDocument/2006/relationships/image" Target="../media/image4680.png"/><Relationship Id="rId7" Type="http://schemas.openxmlformats.org/officeDocument/2006/relationships/image" Target="../media/image4720.png"/><Relationship Id="rId12" Type="http://schemas.openxmlformats.org/officeDocument/2006/relationships/image" Target="../media/image4770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22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0.png"/><Relationship Id="rId11" Type="http://schemas.openxmlformats.org/officeDocument/2006/relationships/image" Target="../media/image4760.png"/><Relationship Id="rId5" Type="http://schemas.openxmlformats.org/officeDocument/2006/relationships/image" Target="../media/image4700.png"/><Relationship Id="rId15" Type="http://schemas.openxmlformats.org/officeDocument/2006/relationships/image" Target="../media/image480.png"/><Relationship Id="rId10" Type="http://schemas.openxmlformats.org/officeDocument/2006/relationships/image" Target="../media/image4750.png"/><Relationship Id="rId4" Type="http://schemas.openxmlformats.org/officeDocument/2006/relationships/image" Target="../media/image4690.png"/><Relationship Id="rId9" Type="http://schemas.openxmlformats.org/officeDocument/2006/relationships/image" Target="../media/image4740.png"/><Relationship Id="rId14" Type="http://schemas.openxmlformats.org/officeDocument/2006/relationships/image" Target="../media/image479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6.png"/><Relationship Id="rId4" Type="http://schemas.openxmlformats.org/officeDocument/2006/relationships/image" Target="../media/image484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4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50.png"/><Relationship Id="rId4" Type="http://schemas.openxmlformats.org/officeDocument/2006/relationships/image" Target="../media/image48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gif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gif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1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3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7.png"/><Relationship Id="rId10" Type="http://schemas.openxmlformats.org/officeDocument/2006/relationships/image" Target="../media/image3610.png"/><Relationship Id="rId4" Type="http://schemas.openxmlformats.org/officeDocument/2006/relationships/image" Target="../media/image3010.png"/><Relationship Id="rId9" Type="http://schemas.openxmlformats.org/officeDocument/2006/relationships/image" Target="../media/image4410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0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10.png"/><Relationship Id="rId4" Type="http://schemas.openxmlformats.org/officeDocument/2006/relationships/image" Target="../media/image301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0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9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7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6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Basic/tree/master/%EC%9D%B8%EA%B3%B5%EC%A7%80%EB%8A%A5(%EC%98%A4%EC%A0%84%EB%B0%98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5" Type="http://schemas.openxmlformats.org/officeDocument/2006/relationships/image" Target="../media/image147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0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51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32" Type="http://schemas.openxmlformats.org/officeDocument/2006/relationships/image" Target="../media/image21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60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47" Type="http://schemas.openxmlformats.org/officeDocument/2006/relationships/image" Target="../media/image235.png"/><Relationship Id="rId50" Type="http://schemas.openxmlformats.org/officeDocument/2006/relationships/image" Target="../media/image238.png"/><Relationship Id="rId55" Type="http://schemas.openxmlformats.org/officeDocument/2006/relationships/image" Target="../media/image243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46" Type="http://schemas.openxmlformats.org/officeDocument/2006/relationships/image" Target="../media/image234.png"/><Relationship Id="rId2" Type="http://schemas.openxmlformats.org/officeDocument/2006/relationships/notesSlide" Target="../notesSlides/notesSlide56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54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45" Type="http://schemas.openxmlformats.org/officeDocument/2006/relationships/image" Target="../media/image233.png"/><Relationship Id="rId53" Type="http://schemas.openxmlformats.org/officeDocument/2006/relationships/image" Target="../media/image241.png"/><Relationship Id="rId28" Type="http://schemas.openxmlformats.org/officeDocument/2006/relationships/image" Target="../media/image2160.png"/><Relationship Id="rId36" Type="http://schemas.openxmlformats.org/officeDocument/2006/relationships/image" Target="../media/image224.png"/><Relationship Id="rId49" Type="http://schemas.openxmlformats.org/officeDocument/2006/relationships/image" Target="../media/image237.png"/><Relationship Id="rId57" Type="http://schemas.openxmlformats.org/officeDocument/2006/relationships/image" Target="../media/image245.png"/><Relationship Id="rId31" Type="http://schemas.openxmlformats.org/officeDocument/2006/relationships/image" Target="../media/image219.png"/><Relationship Id="rId44" Type="http://schemas.openxmlformats.org/officeDocument/2006/relationships/image" Target="../media/image232.png"/><Relationship Id="rId52" Type="http://schemas.openxmlformats.org/officeDocument/2006/relationships/image" Target="../media/image240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image" Target="../media/image236.png"/><Relationship Id="rId56" Type="http://schemas.openxmlformats.org/officeDocument/2006/relationships/image" Target="../media/image244.png"/><Relationship Id="rId8" Type="http://schemas.openxmlformats.org/officeDocument/2006/relationships/image" Target="../media/image179.png"/><Relationship Id="rId51" Type="http://schemas.openxmlformats.org/officeDocument/2006/relationships/image" Target="../media/image23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01.png"/><Relationship Id="rId18" Type="http://schemas.openxmlformats.org/officeDocument/2006/relationships/image" Target="../media/image249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17" Type="http://schemas.openxmlformats.org/officeDocument/2006/relationships/image" Target="../media/image248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2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31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2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5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5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43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7" Type="http://schemas.openxmlformats.org/officeDocument/2006/relationships/image" Target="../media/image25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1.png"/><Relationship Id="rId5" Type="http://schemas.openxmlformats.org/officeDocument/2006/relationships/image" Target="../media/image2501.png"/><Relationship Id="rId4" Type="http://schemas.openxmlformats.org/officeDocument/2006/relationships/image" Target="../media/image24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1.png"/><Relationship Id="rId5" Type="http://schemas.openxmlformats.org/officeDocument/2006/relationships/image" Target="../media/image2490.png"/><Relationship Id="rId4" Type="http://schemas.openxmlformats.org/officeDocument/2006/relationships/image" Target="../media/image2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0.png"/><Relationship Id="rId4" Type="http://schemas.openxmlformats.org/officeDocument/2006/relationships/image" Target="../media/image25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9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jpeg"/><Relationship Id="rId3" Type="http://schemas.openxmlformats.org/officeDocument/2006/relationships/image" Target="../media/image259.jpeg"/><Relationship Id="rId7" Type="http://schemas.openxmlformats.org/officeDocument/2006/relationships/image" Target="../media/image261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6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70.png"/><Relationship Id="rId22" Type="http://schemas.openxmlformats.org/officeDocument/2006/relationships/image" Target="../media/image30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670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9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27.png"/><Relationship Id="rId4" Type="http://schemas.openxmlformats.org/officeDocument/2006/relationships/image" Target="../media/image31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BD13B979-8082-401C-AFA5-D83AF34108CE}"/>
              </a:ext>
            </a:extLst>
          </p:cNvPr>
          <p:cNvSpPr/>
          <p:nvPr/>
        </p:nvSpPr>
        <p:spPr>
          <a:xfrm rot="10800000">
            <a:off x="9296400" y="2374232"/>
            <a:ext cx="733994" cy="491776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CD5416-13FE-4472-B01F-3AFBEE347DC7}"/>
              </a:ext>
            </a:extLst>
          </p:cNvPr>
          <p:cNvCxnSpPr/>
          <p:nvPr/>
        </p:nvCxnSpPr>
        <p:spPr>
          <a:xfrm>
            <a:off x="9124405" y="2470666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91A49D-3F82-4A2D-B932-AA57B9F0B22C}"/>
              </a:ext>
            </a:extLst>
          </p:cNvPr>
          <p:cNvCxnSpPr/>
          <p:nvPr/>
        </p:nvCxnSpPr>
        <p:spPr>
          <a:xfrm>
            <a:off x="9124405" y="2768903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03E9643-83B1-4C25-A673-97F12762668F}"/>
              </a:ext>
            </a:extLst>
          </p:cNvPr>
          <p:cNvCxnSpPr/>
          <p:nvPr/>
        </p:nvCxnSpPr>
        <p:spPr>
          <a:xfrm>
            <a:off x="10030394" y="2619785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361610" y="1058711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09E895-0ED0-4619-A7E8-5FB0F3376DD6}"/>
              </a:ext>
            </a:extLst>
          </p:cNvPr>
          <p:cNvGrpSpPr/>
          <p:nvPr/>
        </p:nvGrpSpPr>
        <p:grpSpPr>
          <a:xfrm>
            <a:off x="5394991" y="1506424"/>
            <a:ext cx="5045997" cy="3190920"/>
            <a:chOff x="6015743" y="3126677"/>
            <a:chExt cx="5045997" cy="3190920"/>
          </a:xfrm>
        </p:grpSpPr>
        <p:pic>
          <p:nvPicPr>
            <p:cNvPr id="7" name="Picture 2" descr="사과 - Home | Facebook">
              <a:extLst>
                <a:ext uri="{FF2B5EF4-FFF2-40B4-BE49-F238E27FC236}">
                  <a16:creationId xmlns:a16="http://schemas.microsoft.com/office/drawing/2014/main" id="{542965D4-A4D7-4C4E-927D-941E7A4A9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3936A6-04C8-48D1-B294-901534E271C4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117701D-3069-4945-888D-9D8BEF9A4A2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934FA51-A528-4342-B109-7C2319968D20}"/>
                </a:ext>
              </a:extLst>
            </p:cNvPr>
            <p:cNvCxnSpPr>
              <a:stCxn id="7" idx="3"/>
              <a:endCxn id="9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C51EBFB-9D0B-44C9-93C9-AE3D2A633547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68C8ABA-FF2D-427E-A946-8D8CBAB6DBE9}"/>
                </a:ext>
              </a:extLst>
            </p:cNvPr>
            <p:cNvCxnSpPr>
              <a:cxnSpLocks/>
              <a:stCxn id="9" idx="6"/>
              <a:endCxn id="36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98B803-857A-4A1E-BE6E-F89F34C68702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214941-F77C-4C15-9039-2FC18493D319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75DB9E-8783-4569-A1D8-25EF52A3A748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694898-47DD-45FF-908B-85CB0FB92499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167E25-A4AF-4213-9E9D-73650F289A7A}"/>
                </a:ext>
              </a:extLst>
            </p:cNvPr>
            <p:cNvCxnSpPr>
              <a:stCxn id="18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DF6D9F2-C79C-4321-8B2B-4C6DE224CF9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7E4E9-6CED-4C44-94C2-57AF7ED7AEE9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37CF5B-844B-4B52-B172-CE91BDBD932F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303FBFA-E9C0-4E62-9089-481C3265B807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3629125-AE9A-417A-858E-2CB4B83ECC73}"/>
                </a:ext>
              </a:extLst>
            </p:cNvPr>
            <p:cNvCxnSpPr>
              <a:cxnSpLocks/>
              <a:stCxn id="36" idx="6"/>
              <a:endCxn id="11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C2BA6C-F588-4218-A6CB-E417946F5280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6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1C7E9030-C96C-46A8-84EA-F7073290A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4D928F-493F-406B-99BB-278043EFF546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704" r="-3704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1C05D7D-4313-4496-B448-0C33B742A780}"/>
                </a:ext>
              </a:extLst>
            </p:cNvPr>
            <p:cNvCxnSpPr>
              <a:cxnSpLocks/>
              <a:stCxn id="26" idx="3"/>
              <a:endCxn id="27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69597F-00AF-41AC-9EE1-599290F1BD94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78F8556-766F-4A46-BEC7-80E989188472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4263AE5-AE86-4579-9F92-45657ADD8C26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364FAB-558F-41A2-9A20-40F082E72DD2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426557-F94D-4B02-8C73-BF647B621987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287C415-D064-4CC7-927D-A237474A12BA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19EF1AF-3F79-4600-9E1C-F9915697E7A0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7"/>
                  <a:stretch>
                    <a:fillRect l="-3571" r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0D9C8F-1F36-4B3B-9233-BDA2E0F584F8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754E1D22-90EF-46C3-AEE5-A753641F3FB0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954DB0-7984-4900-9AAE-0C842A448F9D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9F5C1ED-3FBB-4987-9D78-6CFE8975CC0F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3742FEA-11CB-4DBE-B0BB-195951BD552A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CB7B261-5256-40F0-963C-73D9F182BAD8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A6A2C05-5D08-47EA-9333-F9BB365DC7FB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D70F675-F5A6-4E5D-9E11-36A8B5F5D1B5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6D3413B-B42C-4AC0-BFD3-EE619312D6BE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DF46623-4AE0-4C83-A38F-DB095385AA98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DEA8BD4-FA10-46FD-B31F-F6C03E646CFF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FB88B98-481B-4CC6-9358-181F4EB82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912D726-05DD-41C7-8EEB-15B0AAFB1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C09FC771-1077-4913-AF7A-DCCC11613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D6C2593-1E1C-4B09-8BA1-2CE494EA5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6C9EA29-C98C-4019-9343-42EE35926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777D45B-36B4-453D-AB19-4E6307E626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C452BE4-547B-4073-83A3-442F71CEF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578FF735-FDFC-4EB3-8780-15EE151E8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C065CE7-CDCE-4FA9-9495-94B361D0B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6DC1A12-A0B4-432D-A44B-D0B4FEF1D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DA90C07-C2AD-4DD0-BE8B-57ED43105A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D2917487-5FB8-4A17-B72E-66E2A8504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D1A276-DEF2-4C98-80F5-B0754C554205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D85551-F9EA-4AAF-8DA2-81495877507F}"/>
              </a:ext>
            </a:extLst>
          </p:cNvPr>
          <p:cNvGrpSpPr/>
          <p:nvPr/>
        </p:nvGrpSpPr>
        <p:grpSpPr>
          <a:xfrm>
            <a:off x="6011733" y="3122666"/>
            <a:ext cx="5045997" cy="3190920"/>
            <a:chOff x="6015743" y="3126677"/>
            <a:chExt cx="5045997" cy="3190920"/>
          </a:xfrm>
        </p:grpSpPr>
        <p:pic>
          <p:nvPicPr>
            <p:cNvPr id="6" name="Picture 2" descr="사과 - Home | Facebook">
              <a:extLst>
                <a:ext uri="{FF2B5EF4-FFF2-40B4-BE49-F238E27FC236}">
                  <a16:creationId xmlns:a16="http://schemas.microsoft.com/office/drawing/2014/main" id="{9A8D92CA-17CD-4A75-A9A2-9FD81F545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6A6FBF-4200-4E1B-9E9D-C6F7AC39CEDE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A329B96-03E4-41FE-A86B-08BAAD04E8B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6386519-DE83-47A9-90D7-377F30FE8E24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371777A-84F0-4183-BEAD-5D95649F055B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9895FBE-BCC0-4624-BD3D-3926776FE0EB}"/>
                </a:ext>
              </a:extLst>
            </p:cNvPr>
            <p:cNvCxnSpPr>
              <a:cxnSpLocks/>
              <a:stCxn id="8" idx="6"/>
              <a:endCxn id="35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DC6FE40-1C4A-4C9C-B2DE-76A4ECAAFB2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3E8B3E-16CA-4040-AD66-365B42548717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98980D-4854-4EA5-A63D-CEB39840B034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6AEEB-71B3-4EE1-846C-B273084C61DE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2913FDB-5BBE-4894-BBC9-78A5E3C28B69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BC0E73C-BBDE-42D3-9AA3-E634DB0FECF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2A7846-56B4-446D-AFDC-1146A81AA2DF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9A9AAA-340C-4F48-8C4D-404AE943F010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071AAAB-DDA0-4814-A818-331BA4528B36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37777D7-65E9-45D9-9A99-FD99635332EA}"/>
                </a:ext>
              </a:extLst>
            </p:cNvPr>
            <p:cNvCxnSpPr>
              <a:cxnSpLocks/>
              <a:stCxn id="35" idx="6"/>
              <a:endCxn id="10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464BF4-DBB5-4635-B136-81084BEA47FA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5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856C1152-7E0F-44D1-A94E-13F1B1AE1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392F479-546B-46C1-87AE-2AE058AA3D82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B510F2E-3407-4ABC-A09C-49A5ACD65740}"/>
                </a:ext>
              </a:extLst>
            </p:cNvPr>
            <p:cNvCxnSpPr>
              <a:cxnSpLocks/>
              <a:stCxn id="25" idx="3"/>
              <a:endCxn id="26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5634D9-26A4-4826-82E1-A4B81397B9D5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AC86E56-D1B9-48CC-AD80-5A21B89956EA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508561-7C37-4110-AA13-368E9463D2B3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6CE050-560F-48A6-BEB2-C66B2DBD49A6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C0154-60C2-432C-84F6-551AFD9609EB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5BBF404-2612-4CA2-8836-8DC5CE2290D2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8896D72-B803-45F1-B403-4ABC1DFB0F07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6"/>
                  <a:stretch>
                    <a:fillRect l="-3571" r="-3571"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96B9C6-06C5-46E3-8087-6779C06CF86B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E0DE483-57DA-4CDE-BABF-52FC07BC96B1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5FF07E-4D45-468A-B0A6-162FF77C8672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A92A716-E8B7-4D33-8851-A53F704CEB23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25B8D37-D84D-4795-A27F-297438957E42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084B44-B966-4079-93F9-115AD8591B69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499C76-A293-4742-8A70-6D864719A137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D61628-9A7D-4930-ABC0-5366E6A5CB0D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06D664C-4002-46A0-A444-094C56FC87CC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F6990F-F24D-4522-841F-E0A011731C26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3CD66AD-0EA9-41D7-BD4F-4F445D059463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FF1FCC2-B241-4EE0-BB75-A0DDD6521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DB1F602-9944-41D9-B1F3-87836984C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2748D6A3-1C68-4A7D-8F04-30C45156AD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6987458-4AE5-4504-9A47-605970F39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C616D6B8-9518-432B-8CF5-3A0734A91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96818F5-D04F-4A97-B5D8-DCD8E5141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659AED7-1E92-4A3B-A795-E0B9E743B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83BD038E-24DF-4A92-A69F-ABED73092F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C83F0AD-B7BB-4481-8EFD-447962F1E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1319A98-BF53-4A71-AFFF-FEFB5BE0A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C869A029-13B1-4CBC-B394-AEDCFEE41D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AA7BC6B4-1444-4823-B629-7916CC495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025A9-17BE-409A-9776-23681AB6B733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5825924" y="1089641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1042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5828385" y="1271517"/>
            <a:ext cx="1025495" cy="880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339012" y="511331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174676" y="5418114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2948612" y="541811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2948612" y="554876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160368" y="5544334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258632" y="510888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094296" y="541368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6868232" y="541368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6868232" y="554433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079988" y="553990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390094" y="19865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394594" y="856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6595240" y="20558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6772532" y="1326531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5825923" y="1326530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5510407" y="11010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194862" y="205586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306835" y="193108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>
            <a:cxnSpLocks/>
          </p:cNvCxnSpPr>
          <p:nvPr/>
        </p:nvCxnSpPr>
        <p:spPr>
          <a:xfrm>
            <a:off x="4557568" y="2150345"/>
            <a:ext cx="126835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5101689" y="2074171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410137" y="153239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5825922" y="1255824"/>
            <a:ext cx="1054452" cy="90891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342125" y="568067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125" y="5680675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/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blipFill>
                <a:blip r:embed="rId19"/>
                <a:stretch>
                  <a:fillRect l="-2649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/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blipFill>
                <a:blip r:embed="rId20"/>
                <a:stretch>
                  <a:fillRect l="-2649" r="-198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CD96D90-57AD-432B-BC56-EBE7AB80AECC}"/>
              </a:ext>
            </a:extLst>
          </p:cNvPr>
          <p:cNvSpPr txBox="1"/>
          <p:nvPr/>
        </p:nvSpPr>
        <p:spPr>
          <a:xfrm>
            <a:off x="4899492" y="331355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[1,-2,3,-4,5] =&gt; [1,0,3,0,5]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[-1,0,-1,0,-1] &lt;= [-1,1,-1,1,-1]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B877B4-B82C-447E-9DDF-DF74A170774D}"/>
              </a:ext>
            </a:extLst>
          </p:cNvPr>
          <p:cNvSpPr/>
          <p:nvPr/>
        </p:nvSpPr>
        <p:spPr>
          <a:xfrm>
            <a:off x="913814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989308-2DE2-4950-85E7-C3C247088B4A}"/>
              </a:ext>
            </a:extLst>
          </p:cNvPr>
          <p:cNvSpPr/>
          <p:nvPr/>
        </p:nvSpPr>
        <p:spPr>
          <a:xfrm>
            <a:off x="964148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B1D6AD-F309-4AAA-8219-AE3547D85B8C}"/>
              </a:ext>
            </a:extLst>
          </p:cNvPr>
          <p:cNvSpPr/>
          <p:nvPr/>
        </p:nvSpPr>
        <p:spPr>
          <a:xfrm>
            <a:off x="1014482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D2469F-E750-4525-A6D3-31A10F98166A}"/>
              </a:ext>
            </a:extLst>
          </p:cNvPr>
          <p:cNvSpPr/>
          <p:nvPr/>
        </p:nvSpPr>
        <p:spPr>
          <a:xfrm>
            <a:off x="1064816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EC54D4-CE57-42F7-A2F8-93F5EC9E0089}"/>
              </a:ext>
            </a:extLst>
          </p:cNvPr>
          <p:cNvSpPr txBox="1"/>
          <p:nvPr/>
        </p:nvSpPr>
        <p:spPr>
          <a:xfrm>
            <a:off x="8307590" y="578800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CDFBC5-B8DA-4ED5-B84A-CBAF70BEBDC0}"/>
              </a:ext>
            </a:extLst>
          </p:cNvPr>
          <p:cNvSpPr/>
          <p:nvPr/>
        </p:nvSpPr>
        <p:spPr>
          <a:xfrm>
            <a:off x="605104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D625014-E591-4AA3-9835-7305F73B082A}"/>
              </a:ext>
            </a:extLst>
          </p:cNvPr>
          <p:cNvSpPr/>
          <p:nvPr/>
        </p:nvSpPr>
        <p:spPr>
          <a:xfrm>
            <a:off x="655438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C7923B3-AAFB-42F4-99D6-93DB130CD005}"/>
              </a:ext>
            </a:extLst>
          </p:cNvPr>
          <p:cNvSpPr/>
          <p:nvPr/>
        </p:nvSpPr>
        <p:spPr>
          <a:xfrm>
            <a:off x="705772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53E5C9-E349-43BF-B22C-C3228E35B99A}"/>
              </a:ext>
            </a:extLst>
          </p:cNvPr>
          <p:cNvSpPr/>
          <p:nvPr/>
        </p:nvSpPr>
        <p:spPr>
          <a:xfrm>
            <a:off x="756106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5E69C9-19C9-483D-A0DF-FB2ED81E4589}"/>
              </a:ext>
            </a:extLst>
          </p:cNvPr>
          <p:cNvSpPr txBox="1"/>
          <p:nvPr/>
        </p:nvSpPr>
        <p:spPr>
          <a:xfrm>
            <a:off x="5515960" y="579891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4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blipFill>
                <a:blip r:embed="rId1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blipFill>
                <a:blip r:embed="rId6"/>
                <a:stretch>
                  <a:fillRect l="-1351" r="-67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/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blipFill>
                <a:blip r:embed="rId26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/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blipFill>
                <a:blip r:embed="rId31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/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/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blipFill>
                <a:blip r:embed="rId33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/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blipFill>
                <a:blip r:embed="rId3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/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blipFill>
                <a:blip r:embed="rId37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/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blipFill>
                <a:blip r:embed="rId3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/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blipFill>
                <a:blip r:embed="rId39"/>
                <a:stretch>
                  <a:fillRect t="-4000" r="-5714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/>
              <p:nvPr/>
            </p:nvSpPr>
            <p:spPr>
              <a:xfrm>
                <a:off x="8176104" y="339484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04" y="3394845"/>
                <a:ext cx="590995" cy="307777"/>
              </a:xfrm>
              <a:prstGeom prst="rect">
                <a:avLst/>
              </a:prstGeom>
              <a:blipFill>
                <a:blip r:embed="rId40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/>
              <p:nvPr/>
            </p:nvSpPr>
            <p:spPr>
              <a:xfrm>
                <a:off x="7569078" y="33997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78" y="3399718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/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blipFill>
                <a:blip r:embed="rId42"/>
                <a:stretch>
                  <a:fillRect t="-2000" r="-4459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CBB4CEA5-AFC1-40E8-8F38-DD0985D0DFA2}"/>
              </a:ext>
            </a:extLst>
          </p:cNvPr>
          <p:cNvSpPr/>
          <p:nvPr/>
        </p:nvSpPr>
        <p:spPr>
          <a:xfrm>
            <a:off x="7457978" y="417897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696192-99A6-4708-98AB-7F920E38E634}"/>
              </a:ext>
            </a:extLst>
          </p:cNvPr>
          <p:cNvSpPr/>
          <p:nvPr/>
        </p:nvSpPr>
        <p:spPr>
          <a:xfrm>
            <a:off x="7457978" y="4464122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52822DB-6918-4C7B-9E2E-66F34F7B738B}"/>
              </a:ext>
            </a:extLst>
          </p:cNvPr>
          <p:cNvSpPr/>
          <p:nvPr/>
        </p:nvSpPr>
        <p:spPr>
          <a:xfrm>
            <a:off x="8202862" y="425012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27DA6DA-0A9C-4238-B6B3-10FECFEB96B4}"/>
              </a:ext>
            </a:extLst>
          </p:cNvPr>
          <p:cNvSpPr/>
          <p:nvPr/>
        </p:nvSpPr>
        <p:spPr>
          <a:xfrm>
            <a:off x="8510639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6DE4427-9436-4A10-8C12-3FCD1096C001}"/>
              </a:ext>
            </a:extLst>
          </p:cNvPr>
          <p:cNvSpPr/>
          <p:nvPr/>
        </p:nvSpPr>
        <p:spPr>
          <a:xfrm>
            <a:off x="8818416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/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/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blipFill>
                <a:blip r:embed="rId44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/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blipFill>
                <a:blip r:embed="rId45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id="{16924B02-AE89-4E84-9C71-8D30BC86605E}"/>
              </a:ext>
            </a:extLst>
          </p:cNvPr>
          <p:cNvSpPr/>
          <p:nvPr/>
        </p:nvSpPr>
        <p:spPr>
          <a:xfrm>
            <a:off x="9695456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A36B17B-8D9D-4280-9F98-31D4DF95C790}"/>
              </a:ext>
            </a:extLst>
          </p:cNvPr>
          <p:cNvSpPr/>
          <p:nvPr/>
        </p:nvSpPr>
        <p:spPr>
          <a:xfrm>
            <a:off x="9695456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AF2338-DB37-43BF-8E32-F0F2A525A92B}"/>
              </a:ext>
            </a:extLst>
          </p:cNvPr>
          <p:cNvSpPr/>
          <p:nvPr/>
        </p:nvSpPr>
        <p:spPr>
          <a:xfrm>
            <a:off x="10003233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C791B0B-C3DE-4037-87A1-3E5AD28C6552}"/>
              </a:ext>
            </a:extLst>
          </p:cNvPr>
          <p:cNvSpPr/>
          <p:nvPr/>
        </p:nvSpPr>
        <p:spPr>
          <a:xfrm>
            <a:off x="10003232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B3D5DA8-598F-4430-8294-2666888C800D}"/>
              </a:ext>
            </a:extLst>
          </p:cNvPr>
          <p:cNvSpPr/>
          <p:nvPr/>
        </p:nvSpPr>
        <p:spPr>
          <a:xfrm>
            <a:off x="10311009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36546A-0AF3-4F8E-92CC-13657C8CECAD}"/>
              </a:ext>
            </a:extLst>
          </p:cNvPr>
          <p:cNvSpPr/>
          <p:nvPr/>
        </p:nvSpPr>
        <p:spPr>
          <a:xfrm>
            <a:off x="10311008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F123B-D3C6-4C10-BA55-4C4DACBBBAFD}"/>
              </a:ext>
            </a:extLst>
          </p:cNvPr>
          <p:cNvSpPr txBox="1"/>
          <p:nvPr/>
        </p:nvSpPr>
        <p:spPr>
          <a:xfrm>
            <a:off x="900123" y="4409396"/>
            <a:ext cx="4732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미분은 편미분으로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변수 자리에 뒤에서 온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 쓰고 남은 행렬은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행렬곱을 해준다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/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blipFill>
                <a:blip r:embed="rId46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/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blipFill>
                <a:blip r:embed="rId47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/>
              <p:nvPr/>
            </p:nvSpPr>
            <p:spPr>
              <a:xfrm>
                <a:off x="4621287" y="2320146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287" y="2320146"/>
                <a:ext cx="525931" cy="619016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/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blipFill>
                <a:blip r:embed="rId49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/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/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/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blipFill>
                <a:blip r:embed="rId5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/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/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blipFill>
                <a:blip r:embed="rId54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/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blipFill>
                <a:blip r:embed="rId55"/>
                <a:stretch>
                  <a:fillRect l="-3738" r="-93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/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blipFill>
                <a:blip r:embed="rId5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/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blipFill>
                <a:blip r:embed="rId57"/>
                <a:stretch>
                  <a:fillRect l="-4444" r="-333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/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/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blipFill>
                <a:blip r:embed="rId59"/>
                <a:stretch>
                  <a:fillRect l="-4278" t="-4000" r="-427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844952" y="1948405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np.array([4,5,6])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C92BB3F-8C22-4BA2-AA03-78BEC33AAED9}"/>
              </a:ext>
            </a:extLst>
          </p:cNvPr>
          <p:cNvSpPr/>
          <p:nvPr/>
        </p:nvSpPr>
        <p:spPr>
          <a:xfrm>
            <a:off x="6454420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9326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CA6786-B88E-43D1-99CB-7447A79EFABD}"/>
              </a:ext>
            </a:extLst>
          </p:cNvPr>
          <p:cNvSpPr/>
          <p:nvPr/>
        </p:nvSpPr>
        <p:spPr>
          <a:xfrm>
            <a:off x="6454419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4230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5942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074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blipFill>
                <a:blip r:embed="rId6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blipFill>
                <a:blip r:embed="rId7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blipFill>
                <a:blip r:embed="rId9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blipFill>
                <a:blip r:embed="rId14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5101524" y="2291543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524" y="2291543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5126292" y="2913265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292" y="2913265"/>
                <a:ext cx="733662" cy="307777"/>
              </a:xfrm>
              <a:prstGeom prst="rect">
                <a:avLst/>
              </a:prstGeom>
              <a:blipFill>
                <a:blip r:embed="rId16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095986" y="220060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986" y="2200607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690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690894" cy="307777"/>
              </a:xfrm>
              <a:prstGeom prst="rect">
                <a:avLst/>
              </a:prstGeom>
              <a:blipFill>
                <a:blip r:embed="rId31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/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blipFill>
                <a:blip r:embed="rId35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/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blipFill>
                <a:blip r:embed="rId36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/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blipFill>
                <a:blip r:embed="rId37"/>
                <a:stretch>
                  <a:fillRect t="-1961" r="-426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/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blipFill>
                <a:blip r:embed="rId38"/>
                <a:stretch>
                  <a:fillRect l="-6612" t="-4000" r="-578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/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blipFill>
                <a:blip r:embed="rId39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/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blipFill>
                <a:blip r:embed="rId40"/>
                <a:stretch>
                  <a:fillRect t="-4000" r="-426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/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52E109-D5BB-41C7-9AA0-502FA44E96CE}"/>
                  </a:ext>
                </a:extLst>
              </p:cNvPr>
              <p:cNvSpPr txBox="1"/>
              <p:nvPr/>
            </p:nvSpPr>
            <p:spPr>
              <a:xfrm>
                <a:off x="3914193" y="2555399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52E109-D5BB-41C7-9AA0-502FA44E9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193" y="2555399"/>
                <a:ext cx="687979" cy="66633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14E098-2595-4D0D-851B-7FA57ED894AF}"/>
                  </a:ext>
                </a:extLst>
              </p:cNvPr>
              <p:cNvSpPr txBox="1"/>
              <p:nvPr/>
            </p:nvSpPr>
            <p:spPr>
              <a:xfrm>
                <a:off x="3942468" y="3121223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14E098-2595-4D0D-851B-7FA57ED89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468" y="3121223"/>
                <a:ext cx="733662" cy="307777"/>
              </a:xfrm>
              <a:prstGeom prst="rect">
                <a:avLst/>
              </a:prstGeom>
              <a:blipFill>
                <a:blip r:embed="rId43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/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blipFill>
                <a:blip r:embed="rId44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/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blipFill>
                <a:blip r:embed="rId45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792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/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/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/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4060727" cy="4001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4386532" y="1061722"/>
            <a:ext cx="3265638" cy="20928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522141A-ABA3-4F10-831C-F3F221AE84E0}"/>
              </a:ext>
            </a:extLst>
          </p:cNvPr>
          <p:cNvSpPr/>
          <p:nvPr/>
        </p:nvSpPr>
        <p:spPr>
          <a:xfrm>
            <a:off x="5736742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9256A94-4245-4150-A287-6831FC30D5B6}"/>
              </a:ext>
            </a:extLst>
          </p:cNvPr>
          <p:cNvSpPr/>
          <p:nvPr/>
        </p:nvSpPr>
        <p:spPr>
          <a:xfrm>
            <a:off x="6037683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E8C8961-485B-45E0-85EC-0660EACF1779}"/>
              </a:ext>
            </a:extLst>
          </p:cNvPr>
          <p:cNvSpPr/>
          <p:nvPr/>
        </p:nvSpPr>
        <p:spPr>
          <a:xfrm>
            <a:off x="6338624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23FC00-BCCE-49C6-A745-45BED55B22B2}"/>
              </a:ext>
            </a:extLst>
          </p:cNvPr>
          <p:cNvSpPr/>
          <p:nvPr/>
        </p:nvSpPr>
        <p:spPr>
          <a:xfrm>
            <a:off x="5736742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D3CB019-3135-46B4-B874-9DD2A7FE20DE}"/>
              </a:ext>
            </a:extLst>
          </p:cNvPr>
          <p:cNvSpPr/>
          <p:nvPr/>
        </p:nvSpPr>
        <p:spPr>
          <a:xfrm>
            <a:off x="6037683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D423DDE-FD2B-43A5-A873-0787C8AD4A6D}"/>
              </a:ext>
            </a:extLst>
          </p:cNvPr>
          <p:cNvSpPr/>
          <p:nvPr/>
        </p:nvSpPr>
        <p:spPr>
          <a:xfrm>
            <a:off x="6338623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EF55EF-99F0-4BF4-A88D-782AB1E9FB68}"/>
              </a:ext>
            </a:extLst>
          </p:cNvPr>
          <p:cNvSpPr txBox="1"/>
          <p:nvPr/>
        </p:nvSpPr>
        <p:spPr>
          <a:xfrm>
            <a:off x="5689593" y="314021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6366E39-2245-4898-B04A-9175DECAB512}"/>
              </a:ext>
            </a:extLst>
          </p:cNvPr>
          <p:cNvSpPr/>
          <p:nvPr/>
        </p:nvSpPr>
        <p:spPr>
          <a:xfrm>
            <a:off x="7106855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11F255-3AFE-4F20-8CA1-B430C36F3789}"/>
              </a:ext>
            </a:extLst>
          </p:cNvPr>
          <p:cNvSpPr/>
          <p:nvPr/>
        </p:nvSpPr>
        <p:spPr>
          <a:xfrm>
            <a:off x="7407796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CC3EC4C-C22D-48E4-9659-EB916CBD2BE9}"/>
              </a:ext>
            </a:extLst>
          </p:cNvPr>
          <p:cNvSpPr/>
          <p:nvPr/>
        </p:nvSpPr>
        <p:spPr>
          <a:xfrm>
            <a:off x="7708737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87AB9C6-6045-451B-9247-E91D2CEC92EE}"/>
              </a:ext>
            </a:extLst>
          </p:cNvPr>
          <p:cNvSpPr txBox="1"/>
          <p:nvPr/>
        </p:nvSpPr>
        <p:spPr>
          <a:xfrm>
            <a:off x="7061330" y="332154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835C172-D1FE-44D6-8F80-464E519F08AC}"/>
              </a:ext>
            </a:extLst>
          </p:cNvPr>
          <p:cNvSpPr/>
          <p:nvPr/>
        </p:nvSpPr>
        <p:spPr>
          <a:xfrm>
            <a:off x="4769286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BE99B63-D42D-4068-B308-1A4AE1684D8F}"/>
              </a:ext>
            </a:extLst>
          </p:cNvPr>
          <p:cNvSpPr/>
          <p:nvPr/>
        </p:nvSpPr>
        <p:spPr>
          <a:xfrm>
            <a:off x="5070227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FFE9F54-0BB5-4C10-BB71-65908C53533E}"/>
              </a:ext>
            </a:extLst>
          </p:cNvPr>
          <p:cNvSpPr/>
          <p:nvPr/>
        </p:nvSpPr>
        <p:spPr>
          <a:xfrm>
            <a:off x="4769286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194497C-9ACD-4E0C-8771-E49447511BFD}"/>
              </a:ext>
            </a:extLst>
          </p:cNvPr>
          <p:cNvSpPr/>
          <p:nvPr/>
        </p:nvSpPr>
        <p:spPr>
          <a:xfrm>
            <a:off x="5070227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D54DC2E-F568-4999-9203-57B7A70E37BC}"/>
              </a:ext>
            </a:extLst>
          </p:cNvPr>
          <p:cNvSpPr txBox="1"/>
          <p:nvPr/>
        </p:nvSpPr>
        <p:spPr>
          <a:xfrm>
            <a:off x="4566451" y="31402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4F11B09-9CD9-42DE-9E05-8A984D05D69C}"/>
              </a:ext>
            </a:extLst>
          </p:cNvPr>
          <p:cNvSpPr txBox="1"/>
          <p:nvPr/>
        </p:nvSpPr>
        <p:spPr>
          <a:xfrm>
            <a:off x="5383815" y="35202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EFE452-DBFA-4A86-970F-94DA71973D8D}"/>
              </a:ext>
            </a:extLst>
          </p:cNvPr>
          <p:cNvSpPr txBox="1"/>
          <p:nvPr/>
        </p:nvSpPr>
        <p:spPr>
          <a:xfrm>
            <a:off x="6711961" y="35916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29AE594-A254-42EA-9093-2402D0161560}"/>
              </a:ext>
            </a:extLst>
          </p:cNvPr>
          <p:cNvSpPr txBox="1"/>
          <p:nvPr/>
        </p:nvSpPr>
        <p:spPr>
          <a:xfrm>
            <a:off x="8054755" y="35675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0B4EE69-D2BF-4FBD-82C6-8DB1FDD9889C}"/>
              </a:ext>
            </a:extLst>
          </p:cNvPr>
          <p:cNvSpPr txBox="1"/>
          <p:nvPr/>
        </p:nvSpPr>
        <p:spPr>
          <a:xfrm>
            <a:off x="469252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2B6A2CC-9873-400E-A447-76DEF5EF3018}"/>
              </a:ext>
            </a:extLst>
          </p:cNvPr>
          <p:cNvSpPr txBox="1"/>
          <p:nvPr/>
        </p:nvSpPr>
        <p:spPr>
          <a:xfrm>
            <a:off x="537029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319589E-B368-452C-81E5-404A5DDD1C85}"/>
              </a:ext>
            </a:extLst>
          </p:cNvPr>
          <p:cNvSpPr txBox="1"/>
          <p:nvPr/>
        </p:nvSpPr>
        <p:spPr>
          <a:xfrm>
            <a:off x="8567512" y="408422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35598CD-4635-4DDB-A3D0-FCFAF258514E}"/>
              </a:ext>
            </a:extLst>
          </p:cNvPr>
          <p:cNvSpPr txBox="1"/>
          <p:nvPr/>
        </p:nvSpPr>
        <p:spPr>
          <a:xfrm>
            <a:off x="7187966" y="407722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76165DA-FBB8-43C1-B1CF-CFE6A9FA38F1}"/>
              </a:ext>
            </a:extLst>
          </p:cNvPr>
          <p:cNvSpPr/>
          <p:nvPr/>
        </p:nvSpPr>
        <p:spPr>
          <a:xfrm>
            <a:off x="8421460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7F984A5-0818-4528-A99E-1E44E85BD785}"/>
              </a:ext>
            </a:extLst>
          </p:cNvPr>
          <p:cNvSpPr/>
          <p:nvPr/>
        </p:nvSpPr>
        <p:spPr>
          <a:xfrm>
            <a:off x="8722401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982E1B0-5637-4B43-8CF4-9EB0A5340BBE}"/>
              </a:ext>
            </a:extLst>
          </p:cNvPr>
          <p:cNvSpPr/>
          <p:nvPr/>
        </p:nvSpPr>
        <p:spPr>
          <a:xfrm>
            <a:off x="9023342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98A4EB6-90A2-4509-9E00-08F33E439C5A}"/>
              </a:ext>
            </a:extLst>
          </p:cNvPr>
          <p:cNvSpPr/>
          <p:nvPr/>
        </p:nvSpPr>
        <p:spPr>
          <a:xfrm>
            <a:off x="8421460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93904F9-CCE6-4171-B562-C5B33AD74079}"/>
              </a:ext>
            </a:extLst>
          </p:cNvPr>
          <p:cNvSpPr/>
          <p:nvPr/>
        </p:nvSpPr>
        <p:spPr>
          <a:xfrm>
            <a:off x="8722401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CD91265-5882-4924-8209-5B8F093C807E}"/>
              </a:ext>
            </a:extLst>
          </p:cNvPr>
          <p:cNvSpPr/>
          <p:nvPr/>
        </p:nvSpPr>
        <p:spPr>
          <a:xfrm>
            <a:off x="9023341" y="378641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AE3FF2A-48D2-4778-8D4C-BFA0FB8C9A8A}"/>
              </a:ext>
            </a:extLst>
          </p:cNvPr>
          <p:cNvSpPr txBox="1"/>
          <p:nvPr/>
        </p:nvSpPr>
        <p:spPr>
          <a:xfrm>
            <a:off x="8623546" y="3124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4337EA-6322-41D5-BB09-2E031D42B1C0}"/>
              </a:ext>
            </a:extLst>
          </p:cNvPr>
          <p:cNvSpPr/>
          <p:nvPr/>
        </p:nvSpPr>
        <p:spPr>
          <a:xfrm>
            <a:off x="4663776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649CDC66-61A4-4063-9700-1B54C1FC1FD0}"/>
              </a:ext>
            </a:extLst>
          </p:cNvPr>
          <p:cNvSpPr/>
          <p:nvPr/>
        </p:nvSpPr>
        <p:spPr>
          <a:xfrm>
            <a:off x="4964717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D021791-8FEC-4120-A250-BC653A41137F}"/>
              </a:ext>
            </a:extLst>
          </p:cNvPr>
          <p:cNvSpPr/>
          <p:nvPr/>
        </p:nvSpPr>
        <p:spPr>
          <a:xfrm>
            <a:off x="5265658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F82E0BD-FB53-4B67-A996-E5F9971FE253}"/>
              </a:ext>
            </a:extLst>
          </p:cNvPr>
          <p:cNvSpPr/>
          <p:nvPr/>
        </p:nvSpPr>
        <p:spPr>
          <a:xfrm>
            <a:off x="4663776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13E4C6F-748F-4281-9186-BBFDA4640908}"/>
              </a:ext>
            </a:extLst>
          </p:cNvPr>
          <p:cNvSpPr/>
          <p:nvPr/>
        </p:nvSpPr>
        <p:spPr>
          <a:xfrm>
            <a:off x="4964717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669D94B-6C69-42DE-917A-11C351F4107E}"/>
              </a:ext>
            </a:extLst>
          </p:cNvPr>
          <p:cNvSpPr/>
          <p:nvPr/>
        </p:nvSpPr>
        <p:spPr>
          <a:xfrm>
            <a:off x="5265657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0ADA811-1B45-4CAC-9AA2-F80DA91F2456}"/>
              </a:ext>
            </a:extLst>
          </p:cNvPr>
          <p:cNvSpPr txBox="1"/>
          <p:nvPr/>
        </p:nvSpPr>
        <p:spPr>
          <a:xfrm>
            <a:off x="4727946" y="449444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796808D-1A7C-4E35-9E4F-2DD68BF58559}"/>
              </a:ext>
            </a:extLst>
          </p:cNvPr>
          <p:cNvSpPr/>
          <p:nvPr/>
        </p:nvSpPr>
        <p:spPr>
          <a:xfrm>
            <a:off x="5927498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3F6B5DF-42FA-451B-A9D4-3B501F457D29}"/>
              </a:ext>
            </a:extLst>
          </p:cNvPr>
          <p:cNvSpPr/>
          <p:nvPr/>
        </p:nvSpPr>
        <p:spPr>
          <a:xfrm>
            <a:off x="6228439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6FA651F-58C1-4B2E-9828-EBAAA33F042D}"/>
              </a:ext>
            </a:extLst>
          </p:cNvPr>
          <p:cNvSpPr/>
          <p:nvPr/>
        </p:nvSpPr>
        <p:spPr>
          <a:xfrm>
            <a:off x="5927498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1360FDB-7918-4AC6-BDE3-7D13268AFADE}"/>
              </a:ext>
            </a:extLst>
          </p:cNvPr>
          <p:cNvSpPr/>
          <p:nvPr/>
        </p:nvSpPr>
        <p:spPr>
          <a:xfrm>
            <a:off x="6228439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D651F35-C870-4526-B632-89FB732FD960}"/>
              </a:ext>
            </a:extLst>
          </p:cNvPr>
          <p:cNvSpPr/>
          <p:nvPr/>
        </p:nvSpPr>
        <p:spPr>
          <a:xfrm>
            <a:off x="5927498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20C099E-9EF8-4B62-B417-CD3709E2D8DB}"/>
              </a:ext>
            </a:extLst>
          </p:cNvPr>
          <p:cNvSpPr/>
          <p:nvPr/>
        </p:nvSpPr>
        <p:spPr>
          <a:xfrm>
            <a:off x="6228439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B4ED39C-0B4E-4D07-8161-A19BECF17A42}"/>
              </a:ext>
            </a:extLst>
          </p:cNvPr>
          <p:cNvSpPr txBox="1"/>
          <p:nvPr/>
        </p:nvSpPr>
        <p:spPr>
          <a:xfrm>
            <a:off x="5736742" y="443630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82BF6F6-D436-4867-9AA6-55A446AF1182}"/>
              </a:ext>
            </a:extLst>
          </p:cNvPr>
          <p:cNvSpPr txBox="1"/>
          <p:nvPr/>
        </p:nvSpPr>
        <p:spPr>
          <a:xfrm>
            <a:off x="5589218" y="493551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6D8C686-9DF5-4B06-8ACB-D453D954114F}"/>
              </a:ext>
            </a:extLst>
          </p:cNvPr>
          <p:cNvSpPr txBox="1"/>
          <p:nvPr/>
        </p:nvSpPr>
        <p:spPr>
          <a:xfrm>
            <a:off x="6674669" y="49731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3DA9F13-B8BD-4610-B8FC-69AC4C670715}"/>
              </a:ext>
            </a:extLst>
          </p:cNvPr>
          <p:cNvSpPr/>
          <p:nvPr/>
        </p:nvSpPr>
        <p:spPr>
          <a:xfrm>
            <a:off x="7081704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4A4EE-D929-4E48-8BAF-D4D47B5B698E}"/>
              </a:ext>
            </a:extLst>
          </p:cNvPr>
          <p:cNvSpPr/>
          <p:nvPr/>
        </p:nvSpPr>
        <p:spPr>
          <a:xfrm>
            <a:off x="7382645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11364C3-51AA-44C2-84A6-CA1AB300FB30}"/>
              </a:ext>
            </a:extLst>
          </p:cNvPr>
          <p:cNvSpPr/>
          <p:nvPr/>
        </p:nvSpPr>
        <p:spPr>
          <a:xfrm>
            <a:off x="7081704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470A65B8-2EC0-450D-A312-B87A54B03AC2}"/>
              </a:ext>
            </a:extLst>
          </p:cNvPr>
          <p:cNvSpPr/>
          <p:nvPr/>
        </p:nvSpPr>
        <p:spPr>
          <a:xfrm>
            <a:off x="7382645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C5B74D7-6FAC-4FA0-9339-A56117FCB3FE}"/>
              </a:ext>
            </a:extLst>
          </p:cNvPr>
          <p:cNvSpPr txBox="1"/>
          <p:nvPr/>
        </p:nvSpPr>
        <p:spPr>
          <a:xfrm>
            <a:off x="7136622" y="454928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061976-577C-40A0-BE3D-F388A3BA198C}"/>
              </a:ext>
            </a:extLst>
          </p:cNvPr>
          <p:cNvSpPr/>
          <p:nvPr/>
        </p:nvSpPr>
        <p:spPr>
          <a:xfrm>
            <a:off x="5927499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B409C40-2CF3-4C90-8CEA-62A10D710E1C}"/>
              </a:ext>
            </a:extLst>
          </p:cNvPr>
          <p:cNvSpPr/>
          <p:nvPr/>
        </p:nvSpPr>
        <p:spPr>
          <a:xfrm>
            <a:off x="6228440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CB3D4D4-BED2-4353-970A-7C3584C9B958}"/>
              </a:ext>
            </a:extLst>
          </p:cNvPr>
          <p:cNvSpPr/>
          <p:nvPr/>
        </p:nvSpPr>
        <p:spPr>
          <a:xfrm>
            <a:off x="6529381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C066FA9-FEFF-4C59-8B99-DF335BB78571}"/>
              </a:ext>
            </a:extLst>
          </p:cNvPr>
          <p:cNvSpPr/>
          <p:nvPr/>
        </p:nvSpPr>
        <p:spPr>
          <a:xfrm>
            <a:off x="5927499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7F51C5C-F648-48DD-A07D-C6AC608A6C90}"/>
              </a:ext>
            </a:extLst>
          </p:cNvPr>
          <p:cNvSpPr/>
          <p:nvPr/>
        </p:nvSpPr>
        <p:spPr>
          <a:xfrm>
            <a:off x="6228440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6C6388-9B7D-4597-B533-D992884D507F}"/>
              </a:ext>
            </a:extLst>
          </p:cNvPr>
          <p:cNvSpPr/>
          <p:nvPr/>
        </p:nvSpPr>
        <p:spPr>
          <a:xfrm>
            <a:off x="6529380" y="637779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0BF4E05-2329-4C59-B088-BD9A0BF9B96C}"/>
              </a:ext>
            </a:extLst>
          </p:cNvPr>
          <p:cNvSpPr txBox="1"/>
          <p:nvPr/>
        </p:nvSpPr>
        <p:spPr>
          <a:xfrm>
            <a:off x="5991669" y="570752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BD5A69C-ACED-471C-99EC-38075F9E37B6}"/>
              </a:ext>
            </a:extLst>
          </p:cNvPr>
          <p:cNvSpPr/>
          <p:nvPr/>
        </p:nvSpPr>
        <p:spPr>
          <a:xfrm>
            <a:off x="4913866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DC9A67E-8108-4D30-8AB1-3FD5FAED7AC9}"/>
              </a:ext>
            </a:extLst>
          </p:cNvPr>
          <p:cNvSpPr/>
          <p:nvPr/>
        </p:nvSpPr>
        <p:spPr>
          <a:xfrm>
            <a:off x="5214807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E53FB99-BC6A-49EC-A7B2-F61EEC57018F}"/>
              </a:ext>
            </a:extLst>
          </p:cNvPr>
          <p:cNvSpPr/>
          <p:nvPr/>
        </p:nvSpPr>
        <p:spPr>
          <a:xfrm>
            <a:off x="4913866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194A2A7-D436-451E-834D-D9492E69D731}"/>
              </a:ext>
            </a:extLst>
          </p:cNvPr>
          <p:cNvSpPr/>
          <p:nvPr/>
        </p:nvSpPr>
        <p:spPr>
          <a:xfrm>
            <a:off x="5214807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85B34B-45AF-4DFB-9E84-C4AD5A0A51BE}"/>
              </a:ext>
            </a:extLst>
          </p:cNvPr>
          <p:cNvSpPr txBox="1"/>
          <p:nvPr/>
        </p:nvSpPr>
        <p:spPr>
          <a:xfrm>
            <a:off x="4491829" y="572595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04EB450-3805-4FAB-BDD8-FEA964EA90F1}"/>
              </a:ext>
            </a:extLst>
          </p:cNvPr>
          <p:cNvSpPr txBox="1"/>
          <p:nvPr/>
        </p:nvSpPr>
        <p:spPr>
          <a:xfrm>
            <a:off x="5566598" y="61486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F0438E7-6B89-42A2-A22B-325DBBCB21B6}"/>
              </a:ext>
            </a:extLst>
          </p:cNvPr>
          <p:cNvSpPr txBox="1"/>
          <p:nvPr/>
        </p:nvSpPr>
        <p:spPr>
          <a:xfrm>
            <a:off x="6946021" y="61769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F7EA6BF-9C66-4B3B-BEAC-57C761E0D46E}"/>
              </a:ext>
            </a:extLst>
          </p:cNvPr>
          <p:cNvSpPr/>
          <p:nvPr/>
        </p:nvSpPr>
        <p:spPr>
          <a:xfrm>
            <a:off x="7351229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27C98C8-3ED4-4DB3-AFCB-9A5C2418ADA1}"/>
              </a:ext>
            </a:extLst>
          </p:cNvPr>
          <p:cNvSpPr/>
          <p:nvPr/>
        </p:nvSpPr>
        <p:spPr>
          <a:xfrm>
            <a:off x="7652170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7C42867-DB62-45B9-9B8C-5FA1F62559FE}"/>
              </a:ext>
            </a:extLst>
          </p:cNvPr>
          <p:cNvSpPr/>
          <p:nvPr/>
        </p:nvSpPr>
        <p:spPr>
          <a:xfrm>
            <a:off x="7953111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1A9633A-E0BB-4186-A497-3D262E9F6117}"/>
              </a:ext>
            </a:extLst>
          </p:cNvPr>
          <p:cNvSpPr/>
          <p:nvPr/>
        </p:nvSpPr>
        <p:spPr>
          <a:xfrm>
            <a:off x="7351229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C4190ADB-28F8-423C-8983-156E2EDF974A}"/>
              </a:ext>
            </a:extLst>
          </p:cNvPr>
          <p:cNvSpPr/>
          <p:nvPr/>
        </p:nvSpPr>
        <p:spPr>
          <a:xfrm>
            <a:off x="7652170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19845DE-6C30-4612-AFCD-4A53094946A0}"/>
              </a:ext>
            </a:extLst>
          </p:cNvPr>
          <p:cNvSpPr/>
          <p:nvPr/>
        </p:nvSpPr>
        <p:spPr>
          <a:xfrm>
            <a:off x="7953110" y="63675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D39C556-4256-4B2B-863C-F542B27C2B88}"/>
              </a:ext>
            </a:extLst>
          </p:cNvPr>
          <p:cNvSpPr txBox="1"/>
          <p:nvPr/>
        </p:nvSpPr>
        <p:spPr>
          <a:xfrm>
            <a:off x="7382645" y="572595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5BD7195-D93B-43C2-80FC-DE580243B9E1}"/>
              </a:ext>
            </a:extLst>
          </p:cNvPr>
          <p:cNvSpPr/>
          <p:nvPr/>
        </p:nvSpPr>
        <p:spPr>
          <a:xfrm>
            <a:off x="8954125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5A289FE-64F3-499B-9945-EE3358B7DB3B}"/>
              </a:ext>
            </a:extLst>
          </p:cNvPr>
          <p:cNvSpPr/>
          <p:nvPr/>
        </p:nvSpPr>
        <p:spPr>
          <a:xfrm>
            <a:off x="9255066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FE755E1-2456-4803-94FD-CAFD9F24B9C7}"/>
              </a:ext>
            </a:extLst>
          </p:cNvPr>
          <p:cNvSpPr/>
          <p:nvPr/>
        </p:nvSpPr>
        <p:spPr>
          <a:xfrm>
            <a:off x="9556007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9BDB5E0-1A86-403A-8679-0529A966AC00}"/>
              </a:ext>
            </a:extLst>
          </p:cNvPr>
          <p:cNvSpPr/>
          <p:nvPr/>
        </p:nvSpPr>
        <p:spPr>
          <a:xfrm>
            <a:off x="8954125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4F6E78E-7402-42B2-BD06-EA53BE1313E8}"/>
              </a:ext>
            </a:extLst>
          </p:cNvPr>
          <p:cNvSpPr/>
          <p:nvPr/>
        </p:nvSpPr>
        <p:spPr>
          <a:xfrm>
            <a:off x="9255066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821D466-C4F2-4DBA-A11B-11B2273827CE}"/>
              </a:ext>
            </a:extLst>
          </p:cNvPr>
          <p:cNvSpPr/>
          <p:nvPr/>
        </p:nvSpPr>
        <p:spPr>
          <a:xfrm>
            <a:off x="9556006" y="510126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F17709CB-3435-4CDD-9FAA-0CCBE0D00DA7}"/>
              </a:ext>
            </a:extLst>
          </p:cNvPr>
          <p:cNvSpPr/>
          <p:nvPr/>
        </p:nvSpPr>
        <p:spPr>
          <a:xfrm>
            <a:off x="10035251" y="4830187"/>
            <a:ext cx="300941" cy="54216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07EF72-18CC-4AA7-8FFB-DE7DDAF9F3C1}"/>
              </a:ext>
            </a:extLst>
          </p:cNvPr>
          <p:cNvSpPr/>
          <p:nvPr/>
        </p:nvSpPr>
        <p:spPr>
          <a:xfrm>
            <a:off x="8957573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FD46C6C-2016-4CC7-AC8A-FFB35456A717}"/>
              </a:ext>
            </a:extLst>
          </p:cNvPr>
          <p:cNvSpPr/>
          <p:nvPr/>
        </p:nvSpPr>
        <p:spPr>
          <a:xfrm>
            <a:off x="9258514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581BC4D-6672-4E6E-873A-34CCC6C8046D}"/>
              </a:ext>
            </a:extLst>
          </p:cNvPr>
          <p:cNvSpPr/>
          <p:nvPr/>
        </p:nvSpPr>
        <p:spPr>
          <a:xfrm>
            <a:off x="9559454" y="555267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408C824-97CD-438D-9E91-5A861E5A27EA}"/>
              </a:ext>
            </a:extLst>
          </p:cNvPr>
          <p:cNvSpPr txBox="1"/>
          <p:nvPr/>
        </p:nvSpPr>
        <p:spPr>
          <a:xfrm>
            <a:off x="9850555" y="552285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412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blipFill>
                <a:blip r:embed="rId5"/>
                <a:stretch>
                  <a:fillRect l="-4255"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1.6⇒0.1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blipFill>
                <a:blip r:embed="rId5"/>
                <a:stretch>
                  <a:fillRect l="-1293" r="-8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0656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1.6+2.3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=1.95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263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6996261" y="1269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2" y="20941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29066" y="37983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9D0C43-5196-4381-84D8-3EE9BFB1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47" y="4721355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6990566-9C44-4A77-AE0F-AE94FC8F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6" y="4721354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60B76CC-1300-4DE2-90B8-B39254BC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765" y="4721353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8421179-8AE3-457B-A589-64225AEADF1D}"/>
              </a:ext>
            </a:extLst>
          </p:cNvPr>
          <p:cNvSpPr/>
          <p:nvPr/>
        </p:nvSpPr>
        <p:spPr>
          <a:xfrm>
            <a:off x="7510329" y="5804105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096A-C089-4A33-AEC3-A0D1CD221934}"/>
              </a:ext>
            </a:extLst>
          </p:cNvPr>
          <p:cNvSpPr txBox="1"/>
          <p:nvPr/>
        </p:nvSpPr>
        <p:spPr>
          <a:xfrm>
            <a:off x="6693439" y="44183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74B13-5891-47E4-81C7-F4AD980E0599}"/>
              </a:ext>
            </a:extLst>
          </p:cNvPr>
          <p:cNvSpPr txBox="1"/>
          <p:nvPr/>
        </p:nvSpPr>
        <p:spPr>
          <a:xfrm>
            <a:off x="8483916" y="442292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F65FD-C1E9-456B-8716-C761585F2D72}"/>
              </a:ext>
            </a:extLst>
          </p:cNvPr>
          <p:cNvSpPr txBox="1"/>
          <p:nvPr/>
        </p:nvSpPr>
        <p:spPr>
          <a:xfrm>
            <a:off x="10660036" y="44171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3173C0-4A69-49B7-AF27-5015A687389E}"/>
              </a:ext>
            </a:extLst>
          </p:cNvPr>
          <p:cNvSpPr/>
          <p:nvPr/>
        </p:nvSpPr>
        <p:spPr>
          <a:xfrm>
            <a:off x="8133209" y="4709267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D9AE3C-07B9-4401-8AA6-051FA0703850}"/>
              </a:ext>
            </a:extLst>
          </p:cNvPr>
          <p:cNvSpPr/>
          <p:nvPr/>
        </p:nvSpPr>
        <p:spPr>
          <a:xfrm>
            <a:off x="10148536" y="4648866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10C9C-B717-490A-A04E-E6EEA74E0993}"/>
              </a:ext>
            </a:extLst>
          </p:cNvPr>
          <p:cNvSpPr txBox="1"/>
          <p:nvPr/>
        </p:nvSpPr>
        <p:spPr>
          <a:xfrm>
            <a:off x="7718074" y="635411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071A3F-4D8E-4D8A-B2CD-DCE153811B05}"/>
              </a:ext>
            </a:extLst>
          </p:cNvPr>
          <p:cNvSpPr/>
          <p:nvPr/>
        </p:nvSpPr>
        <p:spPr>
          <a:xfrm>
            <a:off x="6464967" y="6112042"/>
            <a:ext cx="1004562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7B994E-260B-45EE-B158-4452B1BC911D}"/>
              </a:ext>
            </a:extLst>
          </p:cNvPr>
          <p:cNvSpPr/>
          <p:nvPr/>
        </p:nvSpPr>
        <p:spPr>
          <a:xfrm flipH="1">
            <a:off x="8169044" y="6073846"/>
            <a:ext cx="124334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F2DCF46-4250-4270-AFE9-E24F7C047DFC}"/>
              </a:ext>
            </a:extLst>
          </p:cNvPr>
          <p:cNvSpPr/>
          <p:nvPr/>
        </p:nvSpPr>
        <p:spPr>
          <a:xfrm flipH="1">
            <a:off x="10710121" y="6112042"/>
            <a:ext cx="530151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F042C3-FCFF-4B4C-A061-1ECFE03C0B70}"/>
              </a:ext>
            </a:extLst>
          </p:cNvPr>
          <p:cNvSpPr/>
          <p:nvPr/>
        </p:nvSpPr>
        <p:spPr>
          <a:xfrm>
            <a:off x="5967421" y="257202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F2FDE2-B0B0-46AB-BB47-FCBB446164E6}"/>
              </a:ext>
            </a:extLst>
          </p:cNvPr>
          <p:cNvSpPr/>
          <p:nvPr/>
        </p:nvSpPr>
        <p:spPr>
          <a:xfrm>
            <a:off x="6811971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558F76-D847-4F8A-B93D-60896A66354E}"/>
              </a:ext>
            </a:extLst>
          </p:cNvPr>
          <p:cNvSpPr/>
          <p:nvPr/>
        </p:nvSpPr>
        <p:spPr>
          <a:xfrm>
            <a:off x="7648104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1333754-4001-4D94-8DAD-7D0790D0380A}"/>
              </a:ext>
            </a:extLst>
          </p:cNvPr>
          <p:cNvSpPr/>
          <p:nvPr/>
        </p:nvSpPr>
        <p:spPr>
          <a:xfrm>
            <a:off x="6984581" y="2189698"/>
            <a:ext cx="354584" cy="2649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7089256" y="24368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1" y="25101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72507" y="521891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118638-9D41-4686-9DCC-1CD7C5BB8210}"/>
              </a:ext>
            </a:extLst>
          </p:cNvPr>
          <p:cNvSpPr/>
          <p:nvPr/>
        </p:nvSpPr>
        <p:spPr>
          <a:xfrm>
            <a:off x="5974874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5A5D17-4572-4D9F-A936-F0329F02ABB9}"/>
              </a:ext>
            </a:extLst>
          </p:cNvPr>
          <p:cNvSpPr/>
          <p:nvPr/>
        </p:nvSpPr>
        <p:spPr>
          <a:xfrm>
            <a:off x="6819424" y="2138609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C001F7-EC16-49DB-ACDF-7C6D69EED8B7}"/>
              </a:ext>
            </a:extLst>
          </p:cNvPr>
          <p:cNvSpPr/>
          <p:nvPr/>
        </p:nvSpPr>
        <p:spPr>
          <a:xfrm>
            <a:off x="7655557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03C77B-8992-42B9-9925-D2499406AC1F}"/>
              </a:ext>
            </a:extLst>
          </p:cNvPr>
          <p:cNvSpPr/>
          <p:nvPr/>
        </p:nvSpPr>
        <p:spPr>
          <a:xfrm>
            <a:off x="86599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9657A0-2893-42D1-95F2-D9B6E391CA27}"/>
              </a:ext>
            </a:extLst>
          </p:cNvPr>
          <p:cNvSpPr/>
          <p:nvPr/>
        </p:nvSpPr>
        <p:spPr>
          <a:xfrm>
            <a:off x="950454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AF4B1D-DED9-45D7-B1AC-8F62AAD239A4}"/>
              </a:ext>
            </a:extLst>
          </p:cNvPr>
          <p:cNvSpPr/>
          <p:nvPr/>
        </p:nvSpPr>
        <p:spPr>
          <a:xfrm>
            <a:off x="103490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DF4A0E-1D0A-4541-A338-E75DC9FFE741}"/>
              </a:ext>
            </a:extLst>
          </p:cNvPr>
          <p:cNvSpPr/>
          <p:nvPr/>
        </p:nvSpPr>
        <p:spPr>
          <a:xfrm>
            <a:off x="73244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752415-5661-4C56-A295-1C6D772588BE}"/>
              </a:ext>
            </a:extLst>
          </p:cNvPr>
          <p:cNvSpPr/>
          <p:nvPr/>
        </p:nvSpPr>
        <p:spPr>
          <a:xfrm>
            <a:off x="816904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AA26A3-9C4B-46F0-9793-D7617B420A61}"/>
              </a:ext>
            </a:extLst>
          </p:cNvPr>
          <p:cNvSpPr/>
          <p:nvPr/>
        </p:nvSpPr>
        <p:spPr>
          <a:xfrm>
            <a:off x="90135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4CBC8F-3AFE-4FEB-A7C5-F3A80AA4C2A0}"/>
              </a:ext>
            </a:extLst>
          </p:cNvPr>
          <p:cNvSpPr/>
          <p:nvPr/>
        </p:nvSpPr>
        <p:spPr>
          <a:xfrm>
            <a:off x="73244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E0DD85-A517-4101-8FBE-A5F334BAACA7}"/>
              </a:ext>
            </a:extLst>
          </p:cNvPr>
          <p:cNvSpPr/>
          <p:nvPr/>
        </p:nvSpPr>
        <p:spPr>
          <a:xfrm>
            <a:off x="816904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CBBFF8-1824-4E3F-B5FC-88C74BED5736}"/>
              </a:ext>
            </a:extLst>
          </p:cNvPr>
          <p:cNvSpPr/>
          <p:nvPr/>
        </p:nvSpPr>
        <p:spPr>
          <a:xfrm>
            <a:off x="90135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AD4F54-8AAD-4F28-BB08-872130A369A2}"/>
              </a:ext>
            </a:extLst>
          </p:cNvPr>
          <p:cNvSpPr/>
          <p:nvPr/>
        </p:nvSpPr>
        <p:spPr>
          <a:xfrm>
            <a:off x="73244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1DAC4E-E3B4-4247-A36F-5DF1F71031CC}"/>
              </a:ext>
            </a:extLst>
          </p:cNvPr>
          <p:cNvSpPr/>
          <p:nvPr/>
        </p:nvSpPr>
        <p:spPr>
          <a:xfrm>
            <a:off x="816904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87ECFB-7A17-4867-B5EF-DD283267EE7E}"/>
              </a:ext>
            </a:extLst>
          </p:cNvPr>
          <p:cNvSpPr/>
          <p:nvPr/>
        </p:nvSpPr>
        <p:spPr>
          <a:xfrm>
            <a:off x="90135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3F3BDA-1BB9-4C9C-B25F-F21C194A6FD8}"/>
              </a:ext>
            </a:extLst>
          </p:cNvPr>
          <p:cNvSpPr txBox="1"/>
          <p:nvPr/>
        </p:nvSpPr>
        <p:spPr>
          <a:xfrm>
            <a:off x="7718074" y="5812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029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/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blipFill>
                <a:blip r:embed="rId8"/>
                <a:stretch>
                  <a:fillRect l="-108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0D4000B-62DD-416C-A097-24D61226B1E8}"/>
              </a:ext>
            </a:extLst>
          </p:cNvPr>
          <p:cNvCxnSpPr/>
          <p:nvPr/>
        </p:nvCxnSpPr>
        <p:spPr>
          <a:xfrm flipV="1">
            <a:off x="6906228" y="4085863"/>
            <a:ext cx="0" cy="162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3615001-3521-4FD5-870E-3AF0C7E20E34}"/>
              </a:ext>
            </a:extLst>
          </p:cNvPr>
          <p:cNvCxnSpPr>
            <a:cxnSpLocks/>
          </p:cNvCxnSpPr>
          <p:nvPr/>
        </p:nvCxnSpPr>
        <p:spPr>
          <a:xfrm>
            <a:off x="6848354" y="5551990"/>
            <a:ext cx="195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29445D-CB3C-42A0-A3EC-B43A85CFB247}"/>
              </a:ext>
            </a:extLst>
          </p:cNvPr>
          <p:cNvCxnSpPr/>
          <p:nvPr/>
        </p:nvCxnSpPr>
        <p:spPr>
          <a:xfrm>
            <a:off x="6495658" y="4252004"/>
            <a:ext cx="1585731" cy="15857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/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/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/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3509" r="-70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B5F9A9-5352-4337-953F-0DB2F0970B09}"/>
              </a:ext>
            </a:extLst>
          </p:cNvPr>
          <p:cNvGrpSpPr/>
          <p:nvPr/>
        </p:nvGrpSpPr>
        <p:grpSpPr>
          <a:xfrm>
            <a:off x="3679856" y="6127989"/>
            <a:ext cx="1032023" cy="619214"/>
            <a:chOff x="3679856" y="6127989"/>
            <a:chExt cx="1032023" cy="619214"/>
          </a:xfrm>
        </p:grpSpPr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3679856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3783058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388626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3989463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409266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419586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429907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4402272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450547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460867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3679856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3783058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388626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3989463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409266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419586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429907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4402272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450547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460867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3679856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3783058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388626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3989463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409266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419586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429907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4402272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450547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460867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3679856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3783058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388626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3989463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409266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419586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429907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4402272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450547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460867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3679856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3783058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388626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3989463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409266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419586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429907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4402272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450547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460867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3679856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3783058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388626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3989463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409266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419586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429907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4402272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450547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460867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8" idx="1"/>
          </p:cNvCxnSpPr>
          <p:nvPr/>
        </p:nvCxnSpPr>
        <p:spPr>
          <a:xfrm>
            <a:off x="2852118" y="5706605"/>
            <a:ext cx="827738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B1BFA2-714A-47E5-9925-C940728857BA}"/>
              </a:ext>
            </a:extLst>
          </p:cNvPr>
          <p:cNvGrpSpPr/>
          <p:nvPr/>
        </p:nvGrpSpPr>
        <p:grpSpPr>
          <a:xfrm>
            <a:off x="3686558" y="5242010"/>
            <a:ext cx="1032023" cy="619214"/>
            <a:chOff x="3686558" y="5242010"/>
            <a:chExt cx="1032023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7" idx="1"/>
          </p:cNvCxnSpPr>
          <p:nvPr/>
        </p:nvCxnSpPr>
        <p:spPr>
          <a:xfrm flipV="1">
            <a:off x="2852118" y="5293611"/>
            <a:ext cx="834440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2167401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51B887A1-3246-4365-B839-BA5763C7C9F8}"/>
              </a:ext>
            </a:extLst>
          </p:cNvPr>
          <p:cNvSpPr txBox="1"/>
          <p:nvPr/>
        </p:nvSpPr>
        <p:spPr>
          <a:xfrm>
            <a:off x="5659476" y="2091100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66F3109F-CD81-402A-BA34-3CD676883786}"/>
              </a:ext>
            </a:extLst>
          </p:cNvPr>
          <p:cNvSpPr txBox="1"/>
          <p:nvPr/>
        </p:nvSpPr>
        <p:spPr>
          <a:xfrm>
            <a:off x="6392944" y="209284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E3CC22FA-70C1-4A50-A4E5-74A30AEB337C}"/>
              </a:ext>
            </a:extLst>
          </p:cNvPr>
          <p:cNvSpPr txBox="1"/>
          <p:nvPr/>
        </p:nvSpPr>
        <p:spPr>
          <a:xfrm>
            <a:off x="8213284" y="5044279"/>
            <a:ext cx="15119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50) (50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558320" y="243992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8255397" y="1995846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93D16-8B73-4BCF-BB1C-7F15EC052C89}"/>
              </a:ext>
            </a:extLst>
          </p:cNvPr>
          <p:cNvSpPr txBox="1"/>
          <p:nvPr/>
        </p:nvSpPr>
        <p:spPr>
          <a:xfrm>
            <a:off x="4282345" y="260257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9B6B1039-44BB-4A69-9872-F1C219400116}"/>
              </a:ext>
            </a:extLst>
          </p:cNvPr>
          <p:cNvSpPr txBox="1"/>
          <p:nvPr/>
        </p:nvSpPr>
        <p:spPr>
          <a:xfrm>
            <a:off x="4182958" y="310623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(100,784)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DA49998A-F6EC-468E-B6E6-E7870CD4072A}"/>
              </a:ext>
            </a:extLst>
          </p:cNvPr>
          <p:cNvSpPr txBox="1"/>
          <p:nvPr/>
        </p:nvSpPr>
        <p:spPr>
          <a:xfrm>
            <a:off x="4580503" y="285440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8E963A5C-2AAE-46A1-9E05-8D4E247B7F1E}"/>
              </a:ext>
            </a:extLst>
          </p:cNvPr>
          <p:cNvSpPr txBox="1"/>
          <p:nvPr/>
        </p:nvSpPr>
        <p:spPr>
          <a:xfrm>
            <a:off x="4282345" y="334076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135E5635-4957-44C7-ADFB-28C40A6C9EE6}"/>
              </a:ext>
            </a:extLst>
          </p:cNvPr>
          <p:cNvSpPr txBox="1"/>
          <p:nvPr/>
        </p:nvSpPr>
        <p:spPr>
          <a:xfrm>
            <a:off x="4580503" y="356803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CB413C1-999D-4E15-BF19-23DA6DAE8ABF}"/>
              </a:ext>
            </a:extLst>
          </p:cNvPr>
          <p:cNvSpPr txBox="1"/>
          <p:nvPr/>
        </p:nvSpPr>
        <p:spPr>
          <a:xfrm>
            <a:off x="4381731" y="480312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5A0D9C33-BE6D-442B-8ADF-B5E2C6982C6B}"/>
              </a:ext>
            </a:extLst>
          </p:cNvPr>
          <p:cNvSpPr txBox="1"/>
          <p:nvPr/>
        </p:nvSpPr>
        <p:spPr>
          <a:xfrm>
            <a:off x="4580503" y="503770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11979E86-A825-4B0F-A35F-53C1E1504A4E}"/>
              </a:ext>
            </a:extLst>
          </p:cNvPr>
          <p:cNvSpPr txBox="1"/>
          <p:nvPr/>
        </p:nvSpPr>
        <p:spPr>
          <a:xfrm>
            <a:off x="4282345" y="52870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9E852D57-8117-4529-BB5B-26576BDCE281}"/>
              </a:ext>
            </a:extLst>
          </p:cNvPr>
          <p:cNvSpPr txBox="1"/>
          <p:nvPr/>
        </p:nvSpPr>
        <p:spPr>
          <a:xfrm>
            <a:off x="4381731" y="551825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808F4896-9666-4C8F-918A-1D20C11FF763}"/>
              </a:ext>
            </a:extLst>
          </p:cNvPr>
          <p:cNvSpPr txBox="1"/>
          <p:nvPr/>
        </p:nvSpPr>
        <p:spPr>
          <a:xfrm>
            <a:off x="4580503" y="575283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E57228-DDB7-420B-A9EC-812C5D5D32AE}"/>
              </a:ext>
            </a:extLst>
          </p:cNvPr>
          <p:cNvGrpSpPr/>
          <p:nvPr/>
        </p:nvGrpSpPr>
        <p:grpSpPr>
          <a:xfrm>
            <a:off x="3612956" y="916181"/>
            <a:ext cx="1761690" cy="125835"/>
            <a:chOff x="3565321" y="1124125"/>
            <a:chExt cx="1761690" cy="1258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5F66622-8B52-42A9-99F2-85C0CAB89D10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396C54D2-6234-49DC-B325-300C62D4961F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65C67F07-41CB-4AFF-96CB-DB5AE443C2F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4AEAA124-CF75-4C99-A777-AB7A997E5F63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EC4A8E12-1A68-46B9-9C85-3C3197876784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CACA9D81-4A3E-438F-9A5A-C9B01E10B908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3F53EA98-FF70-4DF9-8D7C-FAFCE79D505B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ADFAF759-7E91-4E28-A061-42A5A37F1544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04F6CA79-A46F-4B2C-BF14-0405D8FEBF92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A3EFE99C-CB4B-4441-A503-C5F95D5E070C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FA5D2A14-DB2D-4C51-9443-7E2DCD34BBF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EE789152-DC40-4CA6-8EBE-F93A736B67D7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7A7FAA3A-C806-4D78-A956-BD135CD4E672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97BE5E12-6476-4922-9750-792D29E0C18E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AC9E8D-6E85-4E89-A15B-207C3CE1FA65}"/>
              </a:ext>
            </a:extLst>
          </p:cNvPr>
          <p:cNvGrpSpPr/>
          <p:nvPr/>
        </p:nvGrpSpPr>
        <p:grpSpPr>
          <a:xfrm>
            <a:off x="3618550" y="1043703"/>
            <a:ext cx="1761690" cy="125835"/>
            <a:chOff x="3717721" y="1276525"/>
            <a:chExt cx="1761690" cy="125835"/>
          </a:xfrm>
        </p:grpSpPr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8E497B0-6359-4EE4-BA3B-BB7489EBE0C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544BB7BF-9F92-4432-AFE2-31925D0952A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57B05E97-7C41-4A9B-9F23-50F23F64251C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E446D5B9-8325-40DB-A989-1F87B8A07A1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BF58E54-8634-4D26-B4D8-5C14DFE9AD42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29B6BE83-E321-4428-9EFD-72CCD8CA6ED0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99F77E2-B4CE-444D-8A9D-FB4C7D74CB6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CC31B810-6675-4BDF-8BBC-3EEDBDF9C4F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AB6B2B7-D414-453D-8E02-031D8DCA8C9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DBBEB755-9680-4D13-B667-EE414D9F98E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E155B276-CD5F-498A-96DF-AE19B0CE0B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AC75F25-C135-43B6-9032-4E42491FE5DC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C30E6C00-0CCC-4022-A32A-56B9927D05CB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B2A2B63A-712B-4DF3-AE1D-36D92A2953A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9" name="그룹 688">
            <a:extLst>
              <a:ext uri="{FF2B5EF4-FFF2-40B4-BE49-F238E27FC236}">
                <a16:creationId xmlns:a16="http://schemas.microsoft.com/office/drawing/2014/main" id="{5EC533F3-FCFF-4406-BBD9-F9DAE85AA9B0}"/>
              </a:ext>
            </a:extLst>
          </p:cNvPr>
          <p:cNvGrpSpPr/>
          <p:nvPr/>
        </p:nvGrpSpPr>
        <p:grpSpPr>
          <a:xfrm>
            <a:off x="3618550" y="1169538"/>
            <a:ext cx="1761690" cy="125835"/>
            <a:chOff x="3717721" y="1276525"/>
            <a:chExt cx="1761690" cy="125835"/>
          </a:xfrm>
        </p:grpSpPr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10C23865-EF0E-43E7-BFF2-CCC7BB20C09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0A5A0446-B4BA-45FD-93CE-946D16875EC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07549530-B69C-46BD-A45C-EB36FBA961B0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C166A335-D00E-407C-8044-2367EA785C48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7BD8F862-7154-431D-8D85-93487C6D56D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44C5034B-B10F-4793-B6E1-EC283384113C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B134006B-5CF7-45E7-82C5-9DC6A06E4DA1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D7678AA-6ACB-4638-9A9B-61A4AA6B1BA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77344B23-DE08-4B81-B82A-269F862FDA1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2F134DB9-3782-4E6F-8861-7655D4B96FA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C839AD9-7EFD-4F98-A7D6-5BF9DB8A7F4B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1BA243BB-D2A0-4806-8C57-E9325FED4ACB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344738E0-2918-4397-AD44-47AC11308128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6B766209-C331-4011-AE73-97106EDD235A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3" name="그룹 782">
            <a:extLst>
              <a:ext uri="{FF2B5EF4-FFF2-40B4-BE49-F238E27FC236}">
                <a16:creationId xmlns:a16="http://schemas.microsoft.com/office/drawing/2014/main" id="{48099EBA-F2E6-42E4-8C3C-FE04AA0ED939}"/>
              </a:ext>
            </a:extLst>
          </p:cNvPr>
          <p:cNvGrpSpPr/>
          <p:nvPr/>
        </p:nvGrpSpPr>
        <p:grpSpPr>
          <a:xfrm>
            <a:off x="3618550" y="1295373"/>
            <a:ext cx="1761690" cy="125835"/>
            <a:chOff x="3717721" y="1276525"/>
            <a:chExt cx="1761690" cy="125835"/>
          </a:xfrm>
        </p:grpSpPr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714BC895-5359-4EC4-BCEC-6DC8E117A703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ECE5CB56-24DD-480E-A300-1461376156D7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C76CF58-24F6-4BE5-B2A0-48AEAF34AA3F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0B7BC4EC-D5F5-4C83-AF1F-E0218DD959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7553E506-91D3-4AC4-9368-76B07AF0B20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3153FF1C-2109-407F-A645-CD6DD7B18DF7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7891E1FA-A8B3-424E-94E6-CDF87EEFC13D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A22BB89D-669F-42B1-AFF9-42F565D6133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7F8C7052-3BE6-4E1E-A6A2-E308330CEA0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A808B84B-E82C-43F2-9E42-2F79BABA4DC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C276AB72-C654-4544-8200-E9F70ACBA82D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5" name="직사각형 794">
              <a:extLst>
                <a:ext uri="{FF2B5EF4-FFF2-40B4-BE49-F238E27FC236}">
                  <a16:creationId xmlns:a16="http://schemas.microsoft.com/office/drawing/2014/main" id="{5D79552C-B375-41DD-81B7-E80E24F5313A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6" name="직사각형 795">
              <a:extLst>
                <a:ext uri="{FF2B5EF4-FFF2-40B4-BE49-F238E27FC236}">
                  <a16:creationId xmlns:a16="http://schemas.microsoft.com/office/drawing/2014/main" id="{6F62AD14-C1E5-4839-9D68-1C0B6682B35D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7" name="직사각형 796">
              <a:extLst>
                <a:ext uri="{FF2B5EF4-FFF2-40B4-BE49-F238E27FC236}">
                  <a16:creationId xmlns:a16="http://schemas.microsoft.com/office/drawing/2014/main" id="{2613E44D-E71A-41A4-A1C9-4E874DD3E2F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8" name="그룹 797">
            <a:extLst>
              <a:ext uri="{FF2B5EF4-FFF2-40B4-BE49-F238E27FC236}">
                <a16:creationId xmlns:a16="http://schemas.microsoft.com/office/drawing/2014/main" id="{5A20575D-1FD5-4A08-915C-9E57B3DA08CD}"/>
              </a:ext>
            </a:extLst>
          </p:cNvPr>
          <p:cNvGrpSpPr/>
          <p:nvPr/>
        </p:nvGrpSpPr>
        <p:grpSpPr>
          <a:xfrm>
            <a:off x="3618550" y="1421208"/>
            <a:ext cx="1761690" cy="125835"/>
            <a:chOff x="3717721" y="1276525"/>
            <a:chExt cx="1761690" cy="125835"/>
          </a:xfrm>
        </p:grpSpPr>
        <p:sp>
          <p:nvSpPr>
            <p:cNvPr id="799" name="직사각형 798">
              <a:extLst>
                <a:ext uri="{FF2B5EF4-FFF2-40B4-BE49-F238E27FC236}">
                  <a16:creationId xmlns:a16="http://schemas.microsoft.com/office/drawing/2014/main" id="{06BB2DCB-14A5-41BC-A035-528CC193177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0" name="직사각형 799">
              <a:extLst>
                <a:ext uri="{FF2B5EF4-FFF2-40B4-BE49-F238E27FC236}">
                  <a16:creationId xmlns:a16="http://schemas.microsoft.com/office/drawing/2014/main" id="{4E1DB372-65C0-4F2A-B9FE-BD0970E77F7A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28D8A534-F02D-470F-B645-00CC6526895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7203C911-33F7-4FD9-B2D7-CC806D5224CA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743E6820-16B7-49C4-A1B6-22ED3E4F08ED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4" name="직사각형 803">
              <a:extLst>
                <a:ext uri="{FF2B5EF4-FFF2-40B4-BE49-F238E27FC236}">
                  <a16:creationId xmlns:a16="http://schemas.microsoft.com/office/drawing/2014/main" id="{167B81D6-43A1-4F80-8451-E48510579FA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5" name="직사각형 804">
              <a:extLst>
                <a:ext uri="{FF2B5EF4-FFF2-40B4-BE49-F238E27FC236}">
                  <a16:creationId xmlns:a16="http://schemas.microsoft.com/office/drawing/2014/main" id="{D92D17DB-B640-4448-9B52-3C6DC61A59B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6" name="직사각형 805">
              <a:extLst>
                <a:ext uri="{FF2B5EF4-FFF2-40B4-BE49-F238E27FC236}">
                  <a16:creationId xmlns:a16="http://schemas.microsoft.com/office/drawing/2014/main" id="{2F1225D9-0673-4801-8A09-CCFD13F4F509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7" name="직사각형 806">
              <a:extLst>
                <a:ext uri="{FF2B5EF4-FFF2-40B4-BE49-F238E27FC236}">
                  <a16:creationId xmlns:a16="http://schemas.microsoft.com/office/drawing/2014/main" id="{65A9E885-35C0-477B-9A22-109B8CB4CA31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18E9889C-E18B-45B4-8EAF-39D79B16827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60D14842-B287-43C1-A252-95BB32664332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19D4BC6D-2DE7-42A4-97D0-CC5E949B87E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3C7485F3-04F4-481D-87BC-DE3C33758C3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FB9E1198-D4DD-40C3-B0AD-B75A23737AD8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13" name="그룹 812">
            <a:extLst>
              <a:ext uri="{FF2B5EF4-FFF2-40B4-BE49-F238E27FC236}">
                <a16:creationId xmlns:a16="http://schemas.microsoft.com/office/drawing/2014/main" id="{A854AF16-733E-4D8A-9C12-176C751A40E2}"/>
              </a:ext>
            </a:extLst>
          </p:cNvPr>
          <p:cNvGrpSpPr/>
          <p:nvPr/>
        </p:nvGrpSpPr>
        <p:grpSpPr>
          <a:xfrm>
            <a:off x="3618550" y="1547043"/>
            <a:ext cx="1761690" cy="125835"/>
            <a:chOff x="3717721" y="1276525"/>
            <a:chExt cx="1761690" cy="125835"/>
          </a:xfrm>
        </p:grpSpPr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26EE021A-C627-445D-A9BE-8539C41C88A8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62ED4115-E08A-4E87-9081-743A65CA5A5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585F7E2B-DA65-405A-92CC-1EE9F464E3CB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56A50A2A-978E-423E-BF2B-0CF1BE73D70B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4B937CF6-580C-4D47-85AB-8880B2C0DAD3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04C27F67-33C5-4AAF-9BF0-6BBA4308B91D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D5943CD5-E576-447F-BE6E-55125F6F86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E126E107-1CE5-4A26-9323-4B1D072059D8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A9C90601-92AF-4819-839C-EDFCC6FA567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F2B56F44-A21C-43C7-9A1F-C0C13617FDA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CC5D1A3E-A385-4C9E-AA8F-EAE7AC3FA2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6A9DB1FD-B29C-4001-89EE-C7C647CD1189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84BAF4B2-2C5B-45B0-B9F5-93B22F97E5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EE515479-6756-492B-9224-37C5B707BF1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28" name="그룹 827">
            <a:extLst>
              <a:ext uri="{FF2B5EF4-FFF2-40B4-BE49-F238E27FC236}">
                <a16:creationId xmlns:a16="http://schemas.microsoft.com/office/drawing/2014/main" id="{19F3B655-FEB6-4F96-8058-676926A74574}"/>
              </a:ext>
            </a:extLst>
          </p:cNvPr>
          <p:cNvGrpSpPr/>
          <p:nvPr/>
        </p:nvGrpSpPr>
        <p:grpSpPr>
          <a:xfrm>
            <a:off x="3618550" y="1808349"/>
            <a:ext cx="1761690" cy="125835"/>
            <a:chOff x="3717721" y="1276525"/>
            <a:chExt cx="1761690" cy="125835"/>
          </a:xfrm>
        </p:grpSpPr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BD2CB107-21AC-4A1A-83EF-E79262F3FCC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2B21AA0F-8171-49E2-8CCF-348254CFF136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69A94C63-2C4D-4E52-A15E-19C524412963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758894CC-1F2B-4461-A14D-811A54B772DD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491B2BE6-0BAE-4AAA-83C9-544A56595506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17F967AC-57D4-490C-9734-0B24DD1DA9B1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8F596554-8DC9-46C8-9D04-15D7451AE5C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7FA4FD97-0280-4EF0-987A-F65D7D656CD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043E69D5-ED47-4247-90F0-EF7B3F5F30D9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28E6D1F4-322B-4A3B-96EF-DE967A87609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473B9E2E-DE2D-4A2A-AD76-FC8A181A644F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0ADC8BA5-844A-44BB-8C88-6CB0DF2CE293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87EA26A3-1553-4176-8FA0-E308D82C4A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9F05273D-759D-41A7-B601-2AFC27CE49B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44" name="직선 화살표 연결선 843">
            <a:extLst>
              <a:ext uri="{FF2B5EF4-FFF2-40B4-BE49-F238E27FC236}">
                <a16:creationId xmlns:a16="http://schemas.microsoft.com/office/drawing/2014/main" id="{8A1065AF-4EFB-4202-B865-1C48AF5E7EA7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3258922" y="979099"/>
            <a:ext cx="354034" cy="59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직선 화살표 연결선 844">
            <a:extLst>
              <a:ext uri="{FF2B5EF4-FFF2-40B4-BE49-F238E27FC236}">
                <a16:creationId xmlns:a16="http://schemas.microsoft.com/office/drawing/2014/main" id="{61DEA704-14E7-429A-9223-B2089CAAA8BC}"/>
              </a:ext>
            </a:extLst>
          </p:cNvPr>
          <p:cNvCxnSpPr>
            <a:cxnSpLocks/>
            <a:stCxn id="21" idx="3"/>
            <a:endCxn id="829" idx="1"/>
          </p:cNvCxnSpPr>
          <p:nvPr/>
        </p:nvCxnSpPr>
        <p:spPr>
          <a:xfrm>
            <a:off x="3258922" y="1798666"/>
            <a:ext cx="359628" cy="7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64E448-75B5-4DBB-8FE0-6E64D3BC550C}"/>
              </a:ext>
            </a:extLst>
          </p:cNvPr>
          <p:cNvGrpSpPr/>
          <p:nvPr/>
        </p:nvGrpSpPr>
        <p:grpSpPr>
          <a:xfrm>
            <a:off x="3617503" y="2075654"/>
            <a:ext cx="755010" cy="125835"/>
            <a:chOff x="3617503" y="2075654"/>
            <a:chExt cx="755010" cy="125835"/>
          </a:xfrm>
        </p:grpSpPr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EC0C8281-3C74-477F-A23E-F091C59413E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3F0A97C7-EF4F-451C-B5FC-10D264D5F83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94FBE1A0-2E9F-4E02-92CA-E7496D0775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52CAF156-BD21-4B7E-B3F3-F0187A4CBF7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1B9E0068-887C-4E6F-91EE-BDE12799270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3E299048-B31B-4B14-ADA4-830A0C11DEB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1" name="그룹 860">
            <a:extLst>
              <a:ext uri="{FF2B5EF4-FFF2-40B4-BE49-F238E27FC236}">
                <a16:creationId xmlns:a16="http://schemas.microsoft.com/office/drawing/2014/main" id="{C1F6E765-E4FE-441D-8996-549E805274BC}"/>
              </a:ext>
            </a:extLst>
          </p:cNvPr>
          <p:cNvGrpSpPr/>
          <p:nvPr/>
        </p:nvGrpSpPr>
        <p:grpSpPr>
          <a:xfrm>
            <a:off x="3617503" y="2201054"/>
            <a:ext cx="755010" cy="125835"/>
            <a:chOff x="3617503" y="2075654"/>
            <a:chExt cx="755010" cy="125835"/>
          </a:xfrm>
        </p:grpSpPr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A29215B-AB11-4965-89C1-D977E54CF1E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9C49D70E-1A0A-4687-B216-CE964C3DDB4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09FA1AD6-3A22-407A-99C8-E89BEB74471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889DF8CE-84BA-4D7A-A0EB-13DF336101C3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CD99430C-DCDD-4590-A947-EC7CBC39735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D1E67A0D-F71E-4E6C-BD57-D6581A07B1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8" name="그룹 867">
            <a:extLst>
              <a:ext uri="{FF2B5EF4-FFF2-40B4-BE49-F238E27FC236}">
                <a16:creationId xmlns:a16="http://schemas.microsoft.com/office/drawing/2014/main" id="{BDE625B0-5A10-4ABA-AE59-E71A65DC6B12}"/>
              </a:ext>
            </a:extLst>
          </p:cNvPr>
          <p:cNvGrpSpPr/>
          <p:nvPr/>
        </p:nvGrpSpPr>
        <p:grpSpPr>
          <a:xfrm>
            <a:off x="3617503" y="2326454"/>
            <a:ext cx="755010" cy="125835"/>
            <a:chOff x="3617503" y="2075654"/>
            <a:chExt cx="755010" cy="125835"/>
          </a:xfrm>
        </p:grpSpPr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E06CD070-7FA8-4173-970F-634FA1C31C0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C388AE19-0B28-419F-B4CD-9CC9791B295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BADA074B-4DA2-4F59-A90F-196C8931555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8B72D8A8-4A5E-4F96-9956-9AD0A06BA71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E156CA06-9611-4FE4-9C45-802F573B2ED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B7CD7807-971E-4CA9-A104-C516F12D788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5" name="그룹 874">
            <a:extLst>
              <a:ext uri="{FF2B5EF4-FFF2-40B4-BE49-F238E27FC236}">
                <a16:creationId xmlns:a16="http://schemas.microsoft.com/office/drawing/2014/main" id="{9DEB65A3-227C-47DB-A37E-0BCF1951DA93}"/>
              </a:ext>
            </a:extLst>
          </p:cNvPr>
          <p:cNvGrpSpPr/>
          <p:nvPr/>
        </p:nvGrpSpPr>
        <p:grpSpPr>
          <a:xfrm>
            <a:off x="3617503" y="2451854"/>
            <a:ext cx="755010" cy="125835"/>
            <a:chOff x="3617503" y="2075654"/>
            <a:chExt cx="755010" cy="125835"/>
          </a:xfrm>
        </p:grpSpPr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06EFF2B8-6BB0-4809-A54E-EF04DE96FAD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A2785C0F-BE18-4074-AF29-5600F81445D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E80F9F82-B758-4CE2-A7A0-E3ACA39C6B4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5BF61F63-AD00-49EB-AB2C-FB07D05C77E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97E01B47-82BB-453F-AE89-6CFF9CC0AE69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D3F7D31C-30DF-4E6F-ACFA-425619EDA9D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82" name="그룹 881">
            <a:extLst>
              <a:ext uri="{FF2B5EF4-FFF2-40B4-BE49-F238E27FC236}">
                <a16:creationId xmlns:a16="http://schemas.microsoft.com/office/drawing/2014/main" id="{264A4797-7923-4CE9-9B04-A73F9271A6E4}"/>
              </a:ext>
            </a:extLst>
          </p:cNvPr>
          <p:cNvGrpSpPr/>
          <p:nvPr/>
        </p:nvGrpSpPr>
        <p:grpSpPr>
          <a:xfrm>
            <a:off x="3618550" y="2687128"/>
            <a:ext cx="755010" cy="125835"/>
            <a:chOff x="3617503" y="2075654"/>
            <a:chExt cx="755010" cy="125835"/>
          </a:xfrm>
        </p:grpSpPr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4D787347-0B68-4A27-A510-7C941331E6B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AEA675A9-32B7-4FF6-A1AF-9AD2E096E52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C0AB0F07-3A97-4F46-B77A-4A5AF4BEB1F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2F57463F-86F1-4473-AA86-8C8951D56F0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12A0D390-9773-420C-872F-FC60155031E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3CFA1083-A545-4983-80F0-E496ABFAB92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89" name="직선 화살표 연결선 888">
            <a:extLst>
              <a:ext uri="{FF2B5EF4-FFF2-40B4-BE49-F238E27FC236}">
                <a16:creationId xmlns:a16="http://schemas.microsoft.com/office/drawing/2014/main" id="{26594E0C-A0C9-49AB-AAAE-37650FA05779}"/>
              </a:ext>
            </a:extLst>
          </p:cNvPr>
          <p:cNvCxnSpPr>
            <a:cxnSpLocks/>
            <a:stCxn id="22" idx="3"/>
            <a:endCxn id="847" idx="1"/>
          </p:cNvCxnSpPr>
          <p:nvPr/>
        </p:nvCxnSpPr>
        <p:spPr>
          <a:xfrm>
            <a:off x="3258922" y="2027506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직선 화살표 연결선 889">
            <a:extLst>
              <a:ext uri="{FF2B5EF4-FFF2-40B4-BE49-F238E27FC236}">
                <a16:creationId xmlns:a16="http://schemas.microsoft.com/office/drawing/2014/main" id="{24D03D3A-9CCB-48EB-B082-0C2DD2091702}"/>
              </a:ext>
            </a:extLst>
          </p:cNvPr>
          <p:cNvCxnSpPr>
            <a:cxnSpLocks/>
            <a:stCxn id="23" idx="3"/>
            <a:endCxn id="883" idx="1"/>
          </p:cNvCxnSpPr>
          <p:nvPr/>
        </p:nvCxnSpPr>
        <p:spPr>
          <a:xfrm>
            <a:off x="3258922" y="2256346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직선 화살표 연결선 890">
            <a:extLst>
              <a:ext uri="{FF2B5EF4-FFF2-40B4-BE49-F238E27FC236}">
                <a16:creationId xmlns:a16="http://schemas.microsoft.com/office/drawing/2014/main" id="{5913433E-B556-4822-B25D-5FC57C7A2A20}"/>
              </a:ext>
            </a:extLst>
          </p:cNvPr>
          <p:cNvCxnSpPr>
            <a:cxnSpLocks/>
            <a:stCxn id="185" idx="3"/>
            <a:endCxn id="674" idx="3"/>
          </p:cNvCxnSpPr>
          <p:nvPr/>
        </p:nvCxnSpPr>
        <p:spPr>
          <a:xfrm flipH="1" flipV="1">
            <a:off x="5374646" y="979099"/>
            <a:ext cx="765027" cy="181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직선 화살표 연결선 891">
            <a:extLst>
              <a:ext uri="{FF2B5EF4-FFF2-40B4-BE49-F238E27FC236}">
                <a16:creationId xmlns:a16="http://schemas.microsoft.com/office/drawing/2014/main" id="{D6F675FE-9424-4A16-9F6E-3A730DCAA431}"/>
              </a:ext>
            </a:extLst>
          </p:cNvPr>
          <p:cNvCxnSpPr>
            <a:cxnSpLocks/>
            <a:stCxn id="186" idx="3"/>
            <a:endCxn id="843" idx="3"/>
          </p:cNvCxnSpPr>
          <p:nvPr/>
        </p:nvCxnSpPr>
        <p:spPr>
          <a:xfrm flipH="1" flipV="1">
            <a:off x="5380240" y="1871267"/>
            <a:ext cx="759433" cy="115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직선 화살표 연결선 892">
            <a:extLst>
              <a:ext uri="{FF2B5EF4-FFF2-40B4-BE49-F238E27FC236}">
                <a16:creationId xmlns:a16="http://schemas.microsoft.com/office/drawing/2014/main" id="{9AD363BF-4EFD-4FD6-ABCC-24D5DF315B92}"/>
              </a:ext>
            </a:extLst>
          </p:cNvPr>
          <p:cNvCxnSpPr>
            <a:cxnSpLocks/>
            <a:stCxn id="468" idx="3"/>
            <a:endCxn id="852" idx="3"/>
          </p:cNvCxnSpPr>
          <p:nvPr/>
        </p:nvCxnSpPr>
        <p:spPr>
          <a:xfrm flipH="1" flipV="1">
            <a:off x="4372513" y="2138572"/>
            <a:ext cx="1767160" cy="2852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직선 화살표 연결선 893">
            <a:extLst>
              <a:ext uri="{FF2B5EF4-FFF2-40B4-BE49-F238E27FC236}">
                <a16:creationId xmlns:a16="http://schemas.microsoft.com/office/drawing/2014/main" id="{7C9A0968-B52F-4FB7-A56D-21E2065D333E}"/>
              </a:ext>
            </a:extLst>
          </p:cNvPr>
          <p:cNvCxnSpPr>
            <a:cxnSpLocks/>
            <a:stCxn id="469" idx="3"/>
            <a:endCxn id="888" idx="3"/>
          </p:cNvCxnSpPr>
          <p:nvPr/>
        </p:nvCxnSpPr>
        <p:spPr>
          <a:xfrm flipH="1" flipV="1">
            <a:off x="4373560" y="2750046"/>
            <a:ext cx="1766113" cy="247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5" name="그룹 894">
            <a:extLst>
              <a:ext uri="{FF2B5EF4-FFF2-40B4-BE49-F238E27FC236}">
                <a16:creationId xmlns:a16="http://schemas.microsoft.com/office/drawing/2014/main" id="{38380CF5-C66C-42EF-8D22-BC87B6E7D426}"/>
              </a:ext>
            </a:extLst>
          </p:cNvPr>
          <p:cNvGrpSpPr/>
          <p:nvPr/>
        </p:nvGrpSpPr>
        <p:grpSpPr>
          <a:xfrm>
            <a:off x="6470047" y="2131407"/>
            <a:ext cx="755010" cy="125835"/>
            <a:chOff x="3617503" y="2075654"/>
            <a:chExt cx="755010" cy="125835"/>
          </a:xfrm>
        </p:grpSpPr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4B820A1F-FE30-4A9D-8F18-3BFBBE8CB1A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1250D9C7-160D-481D-99D6-E9999883ECA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764F0F10-737C-4289-93FA-779D931E4AE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2EF4A21C-DB75-4153-8581-AF144E56FE0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C31917D8-3283-4C15-8B8D-5CB45023A38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EF20BCE-2157-4661-BEC4-A532F1ECE4A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2" name="그룹 901">
            <a:extLst>
              <a:ext uri="{FF2B5EF4-FFF2-40B4-BE49-F238E27FC236}">
                <a16:creationId xmlns:a16="http://schemas.microsoft.com/office/drawing/2014/main" id="{3D96359C-B4C1-434A-9355-2506AF8F6E2C}"/>
              </a:ext>
            </a:extLst>
          </p:cNvPr>
          <p:cNvGrpSpPr/>
          <p:nvPr/>
        </p:nvGrpSpPr>
        <p:grpSpPr>
          <a:xfrm>
            <a:off x="7218607" y="2131407"/>
            <a:ext cx="755010" cy="125835"/>
            <a:chOff x="3617503" y="2075654"/>
            <a:chExt cx="755010" cy="125835"/>
          </a:xfrm>
        </p:grpSpPr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110806AE-1DFD-40C0-B004-89E86DDA88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8A07D2A7-CCDB-46A2-B577-BDF86D6845D1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B82B02C2-9B18-483E-8AA0-1F3591A0496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6949867D-A579-4FEA-9D25-D84A7295A0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9C2E4A10-F57F-460B-AFE4-8CE8BA9256B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9991352D-E0E5-4387-B684-EBCB27EFB39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9" name="그룹 908">
            <a:extLst>
              <a:ext uri="{FF2B5EF4-FFF2-40B4-BE49-F238E27FC236}">
                <a16:creationId xmlns:a16="http://schemas.microsoft.com/office/drawing/2014/main" id="{9657C752-4DB6-45FC-8591-6E83682FD18E}"/>
              </a:ext>
            </a:extLst>
          </p:cNvPr>
          <p:cNvGrpSpPr/>
          <p:nvPr/>
        </p:nvGrpSpPr>
        <p:grpSpPr>
          <a:xfrm>
            <a:off x="6470047" y="2252749"/>
            <a:ext cx="755010" cy="125835"/>
            <a:chOff x="3617503" y="2075654"/>
            <a:chExt cx="755010" cy="125835"/>
          </a:xfrm>
        </p:grpSpPr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3EB8DF3E-5936-4BE4-8377-2EA820D90E1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1" name="직사각형 910">
              <a:extLst>
                <a:ext uri="{FF2B5EF4-FFF2-40B4-BE49-F238E27FC236}">
                  <a16:creationId xmlns:a16="http://schemas.microsoft.com/office/drawing/2014/main" id="{22E4BD07-CF95-429F-A0FB-A79642289AC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A1A4A279-8F38-4971-976B-FD855BEDD06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61232266-253F-4424-AEBA-6D568BA08731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9FE24C3F-5302-4F14-8013-FAFF5CDB98B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93A80C53-FFE0-4EE4-9047-BDF1901D4CF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16" name="그룹 915">
            <a:extLst>
              <a:ext uri="{FF2B5EF4-FFF2-40B4-BE49-F238E27FC236}">
                <a16:creationId xmlns:a16="http://schemas.microsoft.com/office/drawing/2014/main" id="{470A90A7-CAE2-4ABC-B88B-BE9FC64E05FE}"/>
              </a:ext>
            </a:extLst>
          </p:cNvPr>
          <p:cNvGrpSpPr/>
          <p:nvPr/>
        </p:nvGrpSpPr>
        <p:grpSpPr>
          <a:xfrm>
            <a:off x="7218607" y="2252749"/>
            <a:ext cx="755010" cy="125835"/>
            <a:chOff x="3617503" y="2075654"/>
            <a:chExt cx="755010" cy="125835"/>
          </a:xfrm>
        </p:grpSpPr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DFF00E46-2F38-42F7-9CCC-2FEFA03C9A8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24746396-D46D-4983-AC4A-418580C6F72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C4550B3E-6E1C-4F2A-9B46-B7F4690B8A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B36D7FDF-9E2B-4A15-B706-FB71E402DE2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86600557-7B19-4D91-98B4-C8C3ABA1450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27DD4DE4-D87E-4A68-82CD-FC489972203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23" name="그룹 922">
            <a:extLst>
              <a:ext uri="{FF2B5EF4-FFF2-40B4-BE49-F238E27FC236}">
                <a16:creationId xmlns:a16="http://schemas.microsoft.com/office/drawing/2014/main" id="{4C9C75DE-291E-448E-BB57-DFE74893BC08}"/>
              </a:ext>
            </a:extLst>
          </p:cNvPr>
          <p:cNvGrpSpPr/>
          <p:nvPr/>
        </p:nvGrpSpPr>
        <p:grpSpPr>
          <a:xfrm>
            <a:off x="6470047" y="2382480"/>
            <a:ext cx="755010" cy="125835"/>
            <a:chOff x="3617503" y="2075654"/>
            <a:chExt cx="755010" cy="125835"/>
          </a:xfrm>
        </p:grpSpPr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AE36D65B-4CAA-4272-93D5-194059B757B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B111AF5F-7444-46EA-B0EE-DFA00AF6E7DC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E4922C86-B9AE-49C3-AEEA-3D191D4899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3944FDD0-ACE7-4A3F-9E67-B0FF6FE93AA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8" name="직사각형 927">
              <a:extLst>
                <a:ext uri="{FF2B5EF4-FFF2-40B4-BE49-F238E27FC236}">
                  <a16:creationId xmlns:a16="http://schemas.microsoft.com/office/drawing/2014/main" id="{1C30039B-FC07-4C6A-92DF-7AB68DAA976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C550D2A-E5A3-4AC8-8AE3-76C7C97426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0" name="그룹 929">
            <a:extLst>
              <a:ext uri="{FF2B5EF4-FFF2-40B4-BE49-F238E27FC236}">
                <a16:creationId xmlns:a16="http://schemas.microsoft.com/office/drawing/2014/main" id="{2C1CC818-B3D8-42B9-BDA3-9B10EC017821}"/>
              </a:ext>
            </a:extLst>
          </p:cNvPr>
          <p:cNvGrpSpPr/>
          <p:nvPr/>
        </p:nvGrpSpPr>
        <p:grpSpPr>
          <a:xfrm>
            <a:off x="7218607" y="2382480"/>
            <a:ext cx="755010" cy="125835"/>
            <a:chOff x="3617503" y="2075654"/>
            <a:chExt cx="755010" cy="125835"/>
          </a:xfrm>
        </p:grpSpPr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A7FDC8C3-7439-4D22-A8B8-0B484CD0251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92B3E468-183C-4764-ACAF-8E971E0FD42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173E2914-E646-4BA2-B2FC-720010ED99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16805C65-B208-4D2B-BADE-59ACD491A84B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3202AA11-A15B-4201-8ED1-69D0A7BB11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A78D7564-CEEE-467D-9786-5E61E69D1DB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7" name="그룹 936">
            <a:extLst>
              <a:ext uri="{FF2B5EF4-FFF2-40B4-BE49-F238E27FC236}">
                <a16:creationId xmlns:a16="http://schemas.microsoft.com/office/drawing/2014/main" id="{5D23B2FA-2C97-4673-958A-F46F465902DD}"/>
              </a:ext>
            </a:extLst>
          </p:cNvPr>
          <p:cNvGrpSpPr/>
          <p:nvPr/>
        </p:nvGrpSpPr>
        <p:grpSpPr>
          <a:xfrm>
            <a:off x="6470047" y="2512211"/>
            <a:ext cx="755010" cy="125835"/>
            <a:chOff x="3617503" y="2075654"/>
            <a:chExt cx="755010" cy="125835"/>
          </a:xfrm>
        </p:grpSpPr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00D4107D-AB88-4A33-B912-0A3633D651FA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DBCBEFDF-0472-40BB-9748-42D150F3EFFD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9BD6D68-D042-4669-AE49-D440F79B253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6C10BF4C-324E-46B0-A80F-8B95FCAE638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3D25703F-DC76-4669-914B-E42B1FD77641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34C39451-C6B8-4307-9020-D0F433B4C447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4" name="그룹 943">
            <a:extLst>
              <a:ext uri="{FF2B5EF4-FFF2-40B4-BE49-F238E27FC236}">
                <a16:creationId xmlns:a16="http://schemas.microsoft.com/office/drawing/2014/main" id="{137B8FC6-2CDB-4A47-A028-275024CEA419}"/>
              </a:ext>
            </a:extLst>
          </p:cNvPr>
          <p:cNvGrpSpPr/>
          <p:nvPr/>
        </p:nvGrpSpPr>
        <p:grpSpPr>
          <a:xfrm>
            <a:off x="7218607" y="2512211"/>
            <a:ext cx="755010" cy="125835"/>
            <a:chOff x="3617503" y="2075654"/>
            <a:chExt cx="755010" cy="125835"/>
          </a:xfrm>
        </p:grpSpPr>
        <p:sp>
          <p:nvSpPr>
            <p:cNvPr id="945" name="직사각형 944">
              <a:extLst>
                <a:ext uri="{FF2B5EF4-FFF2-40B4-BE49-F238E27FC236}">
                  <a16:creationId xmlns:a16="http://schemas.microsoft.com/office/drawing/2014/main" id="{ECD19D6A-8F76-4EB8-90FD-C6DA72ECF4F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284EF035-7558-4EB6-894F-1C747DDD0EE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94C99978-8C83-413E-B99C-5B55B31E87C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7B3C3DB-AD42-432A-B057-4E8E6EA8679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44CB43F6-05DE-498F-BD08-AAA7711D52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0A440057-740A-41E4-B2A9-51ABEB429D4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1" name="그룹 950">
            <a:extLst>
              <a:ext uri="{FF2B5EF4-FFF2-40B4-BE49-F238E27FC236}">
                <a16:creationId xmlns:a16="http://schemas.microsoft.com/office/drawing/2014/main" id="{B17F8386-724E-45D8-A671-3377DF6F74CB}"/>
              </a:ext>
            </a:extLst>
          </p:cNvPr>
          <p:cNvGrpSpPr/>
          <p:nvPr/>
        </p:nvGrpSpPr>
        <p:grpSpPr>
          <a:xfrm>
            <a:off x="6470047" y="2633553"/>
            <a:ext cx="755010" cy="125835"/>
            <a:chOff x="3617503" y="2075654"/>
            <a:chExt cx="755010" cy="125835"/>
          </a:xfrm>
        </p:grpSpPr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23D6752-4211-467A-9707-7BCF5E8B4A1B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AAA3B444-42E6-49F7-8F78-B90BE8DF13F9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4AAC5026-FC6A-49A0-991A-EF265244C053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521A5DB8-84B0-4DBE-9A85-1A11DFDCA8E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F62529C1-D00F-4248-99F3-051DBCA40F0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6DE864B-DB50-4FD6-B8DA-4F74061E0A8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8" name="그룹 957">
            <a:extLst>
              <a:ext uri="{FF2B5EF4-FFF2-40B4-BE49-F238E27FC236}">
                <a16:creationId xmlns:a16="http://schemas.microsoft.com/office/drawing/2014/main" id="{DDA5EEB6-D07D-493C-9BEC-BF005E19927A}"/>
              </a:ext>
            </a:extLst>
          </p:cNvPr>
          <p:cNvGrpSpPr/>
          <p:nvPr/>
        </p:nvGrpSpPr>
        <p:grpSpPr>
          <a:xfrm>
            <a:off x="7218607" y="2633553"/>
            <a:ext cx="755010" cy="125835"/>
            <a:chOff x="3617503" y="2075654"/>
            <a:chExt cx="755010" cy="125835"/>
          </a:xfrm>
        </p:grpSpPr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8D476AF0-D02C-4D10-ADD0-1C21E2C0E5D5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A0C8D794-DC08-4670-8B10-197005FC5EE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55ED9E03-CA66-4F63-9F83-9F2484529C2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2AA18744-7DAF-4534-89AC-D7BAB3B60B7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9FFCFE6E-CD53-4E9B-B705-41E58ADB042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9FE4A3A6-7221-445D-B0EB-9B0C032DD02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E836EF91-93F6-444C-8E0C-8D8E03FE08A8}"/>
              </a:ext>
            </a:extLst>
          </p:cNvPr>
          <p:cNvGrpSpPr/>
          <p:nvPr/>
        </p:nvGrpSpPr>
        <p:grpSpPr>
          <a:xfrm>
            <a:off x="6470047" y="2763284"/>
            <a:ext cx="755010" cy="125835"/>
            <a:chOff x="3617503" y="2075654"/>
            <a:chExt cx="755010" cy="125835"/>
          </a:xfrm>
        </p:grpSpPr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530696F1-B7D8-499F-8086-FF59FFC5596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2505FE5-7A14-41C6-A4D9-DEA76915CD9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EBE73DF9-9C70-4964-8548-AC8CF768A98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9D8F549A-A02F-40EC-8917-F61C77E4BC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15BA613E-0A23-4026-8147-7EE3E2F0E814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5ECCA88A-4FF3-4311-A99D-84AEAD51AEE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7C05A8EC-1197-4991-9C5D-C5A82C25012E}"/>
              </a:ext>
            </a:extLst>
          </p:cNvPr>
          <p:cNvGrpSpPr/>
          <p:nvPr/>
        </p:nvGrpSpPr>
        <p:grpSpPr>
          <a:xfrm>
            <a:off x="7218607" y="2763284"/>
            <a:ext cx="755010" cy="125835"/>
            <a:chOff x="3617503" y="2075654"/>
            <a:chExt cx="755010" cy="125835"/>
          </a:xfrm>
        </p:grpSpPr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37F7B53D-5098-4B12-8797-81274045513D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CF023D51-2159-49A9-8413-AD292D4F753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997E0623-85B2-4CDB-A953-F726B26F114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605D38D9-E844-4F60-A59E-BD6CC29F4C2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16CB2C07-46D1-4FEC-9388-62E543F6B77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99388E67-1D87-402A-A79E-4D66511A1D3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79" name="직선 화살표 연결선 978">
            <a:extLst>
              <a:ext uri="{FF2B5EF4-FFF2-40B4-BE49-F238E27FC236}">
                <a16:creationId xmlns:a16="http://schemas.microsoft.com/office/drawing/2014/main" id="{A0B66092-7604-4FDD-A19F-1C4301CA3452}"/>
              </a:ext>
            </a:extLst>
          </p:cNvPr>
          <p:cNvCxnSpPr>
            <a:cxnSpLocks/>
            <a:stCxn id="197" idx="3"/>
            <a:endCxn id="896" idx="1"/>
          </p:cNvCxnSpPr>
          <p:nvPr/>
        </p:nvCxnSpPr>
        <p:spPr>
          <a:xfrm flipV="1">
            <a:off x="6139673" y="2194325"/>
            <a:ext cx="330374" cy="106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208D700F-2CF3-489B-89F6-EFFF093EA75F}"/>
              </a:ext>
            </a:extLst>
          </p:cNvPr>
          <p:cNvGrpSpPr/>
          <p:nvPr/>
        </p:nvGrpSpPr>
        <p:grpSpPr>
          <a:xfrm>
            <a:off x="6465354" y="3105273"/>
            <a:ext cx="1761690" cy="125835"/>
            <a:chOff x="3565321" y="1124125"/>
            <a:chExt cx="1761690" cy="125835"/>
          </a:xfrm>
        </p:grpSpPr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FEBB74D3-D6A2-4297-AF3F-7AA0C62BC86D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9E9D7E6C-33D8-4AEC-BB8D-7ADD7AEB17F8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09365BE2-C0B2-4929-BDC7-45BB060CE10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DCDBD04E-76F0-478F-9BC7-60A4E8A97B3A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36AE89E9-B44B-4285-AB7E-C1F62F406E72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4D04F6BE-8DF5-4AF4-A0F6-175A3174AB4F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2D842711-6354-4914-B890-DB23758F6FC0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822B0C1-A22A-4DCA-912B-3F030151AD2C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72E26367-8F0D-4005-9D8D-FB59EE0F4EDD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37EAD9FE-C79D-4064-A7A5-EACC2D9C57D6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AE111804-753F-4856-9DF6-FCC3BE7AD39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E2C1C8E9-06E1-416E-A960-658B5A8B7755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CEA1C35D-0D0E-4BA0-9DC1-60A3EB198E2A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6F5610D0-E3CC-4867-BEE8-56D8B06FF0FA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95" name="그룹 994">
            <a:extLst>
              <a:ext uri="{FF2B5EF4-FFF2-40B4-BE49-F238E27FC236}">
                <a16:creationId xmlns:a16="http://schemas.microsoft.com/office/drawing/2014/main" id="{46267BBB-E436-4C3D-8BF3-A416DEA52B6D}"/>
              </a:ext>
            </a:extLst>
          </p:cNvPr>
          <p:cNvGrpSpPr/>
          <p:nvPr/>
        </p:nvGrpSpPr>
        <p:grpSpPr>
          <a:xfrm>
            <a:off x="6470948" y="3232795"/>
            <a:ext cx="1761690" cy="125835"/>
            <a:chOff x="3717721" y="1276525"/>
            <a:chExt cx="1761690" cy="125835"/>
          </a:xfrm>
        </p:grpSpPr>
        <p:sp>
          <p:nvSpPr>
            <p:cNvPr id="996" name="직사각형 995">
              <a:extLst>
                <a:ext uri="{FF2B5EF4-FFF2-40B4-BE49-F238E27FC236}">
                  <a16:creationId xmlns:a16="http://schemas.microsoft.com/office/drawing/2014/main" id="{8E1FDF8D-28B0-4129-A66C-B766AF719E8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F8B55D13-B791-4386-B7A7-844FEF40AC82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2316794D-DA8C-4687-8BAD-E312A9E85C97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08FCC1CE-4630-425E-BC6B-F85C8615364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4EE9440B-26C1-4428-A726-B361A1586D5B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FFFE05C2-08AE-4C79-A155-3B63FDA7B11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118E373-66CD-42D5-A5D0-27ED18E5908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F0D5A345-65F7-4D19-8C7C-36CB6ECCE35B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403DC64C-CD17-4F58-8613-A9771CEE0BD8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E813F227-45E3-46C7-BCA3-1A0D4722BE3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0F67EB99-A304-45A0-812F-B7089772435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E9AAE116-059B-4C16-BDAF-4824F6D653E8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6B352E7-2107-4249-9C25-E2B64BC3EE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706C40B9-C2EE-4122-A0DD-DE76C79E9F2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10" name="그룹 1009">
            <a:extLst>
              <a:ext uri="{FF2B5EF4-FFF2-40B4-BE49-F238E27FC236}">
                <a16:creationId xmlns:a16="http://schemas.microsoft.com/office/drawing/2014/main" id="{421587A7-8D6B-4109-8B04-F5547239F5FC}"/>
              </a:ext>
            </a:extLst>
          </p:cNvPr>
          <p:cNvGrpSpPr/>
          <p:nvPr/>
        </p:nvGrpSpPr>
        <p:grpSpPr>
          <a:xfrm>
            <a:off x="6470948" y="3358630"/>
            <a:ext cx="1761690" cy="125835"/>
            <a:chOff x="3717721" y="1276525"/>
            <a:chExt cx="1761690" cy="125835"/>
          </a:xfrm>
        </p:grpSpPr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35D2B0B2-919A-4CB1-A4E8-07F56034DCB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44CF634-015A-4002-9DB1-3E6DE38EA421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3" name="직사각형 1012">
              <a:extLst>
                <a:ext uri="{FF2B5EF4-FFF2-40B4-BE49-F238E27FC236}">
                  <a16:creationId xmlns:a16="http://schemas.microsoft.com/office/drawing/2014/main" id="{C5698A68-CC81-4D5A-9907-9EB28D71D1E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BDB1D573-D14E-4D58-81F0-AAD85509CF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5A2B31B8-F8EF-47C6-A6AB-1AAAA4FFE53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1105EBFC-A900-4C47-8EE9-69841DBA5FB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D0F034C6-CCCF-4709-B880-AD853E93694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6CBE0CBC-C3F3-4F02-BFA3-2D5E0CD3318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918A4D29-8253-4B57-98E2-9BCC6D966B83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5121A2F4-8803-4DDE-8E1C-BBC6FF9B8D97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02DFD7E3-DF27-474B-A6EB-CC425A1C40C0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B44F1B8E-C94F-465F-81B0-DDEAACA557F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D5780C77-DED7-4F94-9573-E105C4F4A2B5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3DC9897E-E075-4C86-9572-1FAD09F5C67C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88D7D9C8-6CA0-4835-8B1A-45D8BAA53FB1}"/>
              </a:ext>
            </a:extLst>
          </p:cNvPr>
          <p:cNvGrpSpPr/>
          <p:nvPr/>
        </p:nvGrpSpPr>
        <p:grpSpPr>
          <a:xfrm>
            <a:off x="6470948" y="3484465"/>
            <a:ext cx="1761690" cy="125835"/>
            <a:chOff x="3717721" y="1276525"/>
            <a:chExt cx="1761690" cy="125835"/>
          </a:xfrm>
        </p:grpSpPr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FA021F8B-2BDA-4CBC-9BFD-B275D78BD0E7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D3C78FC6-94A2-4EE9-92AD-09FF3F6B13D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DF7D4C04-FBEF-4EE4-BD9B-36206CE3E33E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85508CD-FD09-4A3F-BAC6-7C5077B46497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0" name="직사각형 1029">
              <a:extLst>
                <a:ext uri="{FF2B5EF4-FFF2-40B4-BE49-F238E27FC236}">
                  <a16:creationId xmlns:a16="http://schemas.microsoft.com/office/drawing/2014/main" id="{89FA0E16-CC74-4AFD-9C28-60FE3533BCB5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AD140B03-C393-4F87-91DE-0BC34AB167B8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D0B23AE8-DC5A-4E2E-A62D-A9B000A9693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3F221559-1A3C-469A-A05E-7338CF2FBAEC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A6ED9A79-C771-407B-BDB3-873B0267CD0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E8765A77-2376-46D5-AB55-7F09D2BA781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59531221-9CC8-4039-9D5D-B6C69FF30AE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7D487CD3-84BF-45BB-B4C8-59C97F9E079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58FF3CE0-0FD7-4C5A-AED2-CCC56D86F4D9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63439497-3CE8-46CF-A7C8-663254F4B4E0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FE063EBC-D9D1-42CC-8EC5-813FF67B3494}"/>
              </a:ext>
            </a:extLst>
          </p:cNvPr>
          <p:cNvGrpSpPr/>
          <p:nvPr/>
        </p:nvGrpSpPr>
        <p:grpSpPr>
          <a:xfrm>
            <a:off x="6470948" y="3610300"/>
            <a:ext cx="1761690" cy="125835"/>
            <a:chOff x="3717721" y="1276525"/>
            <a:chExt cx="1761690" cy="125835"/>
          </a:xfrm>
        </p:grpSpPr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AF1C3F31-4F1B-4172-89EE-F9E0C28B3DCC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96F28183-08A8-4C39-9A99-8CFF8EBE5B24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BAEB3AA2-2D87-416C-A4D8-053ACF0C88F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96CC562E-C602-42EA-9EE3-F1005E1A7F25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0947D86B-C211-4B36-AB25-854D522C569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DA26485B-C92A-4B8D-8F09-1D9DE09E484F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54F561D8-4B1B-4956-AF96-05F409B0F568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E9386432-0801-4C65-95C8-E0F88BAEEA32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769D72A9-3ABE-456E-BC6F-97099D9B342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0F99043A-8158-4643-8429-75A281090150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6ADF7630-1421-4B7F-B5DD-559C80B56D98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673B83AF-6948-4419-BD9A-02B0007D4C8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150BC4A0-F355-4355-828C-F2B30130991E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F1442EFD-7A3F-4554-9E77-DC87FDED4BEE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AA0B67F5-C3A1-4BEE-A5C4-DC34A0D50B2A}"/>
              </a:ext>
            </a:extLst>
          </p:cNvPr>
          <p:cNvGrpSpPr/>
          <p:nvPr/>
        </p:nvGrpSpPr>
        <p:grpSpPr>
          <a:xfrm>
            <a:off x="6470948" y="3736135"/>
            <a:ext cx="1761690" cy="125835"/>
            <a:chOff x="3717721" y="1276525"/>
            <a:chExt cx="1761690" cy="12583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69E75D5F-4169-4A66-AB7E-F89CBE5CF21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C64FA4F8-B077-4C11-B0CC-CE6D541AA0B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AD321F93-BAD8-44D7-BC8D-DE64309E0E72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9486CE08-2CF8-4E64-A14F-BC81BF580820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20832417-C972-4BF9-92F4-DF7CEAF1E30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3A32C914-61D1-496B-8AEE-6C0B284F516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81262AC1-7E17-44C9-949D-DA00546FD7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7242BAEF-FCCC-4C98-8AAC-BD27FB8EC6E6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E3621CFB-70B1-43FF-9BE2-ACF201AE4C70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19248F48-20CD-4A18-9ADB-3AB0502DFF2A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6CC7A470-F66E-4631-9280-E6ADE3C509FE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9800E2F8-927A-4A7A-B590-97E59555C5C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F10BEBC7-5B22-406E-9D75-5901F0928D6F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E468A142-C222-417A-BD33-206C7F6D8FF7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9B7E1FF4-48FC-4F60-951B-05F558960E04}"/>
              </a:ext>
            </a:extLst>
          </p:cNvPr>
          <p:cNvGrpSpPr/>
          <p:nvPr/>
        </p:nvGrpSpPr>
        <p:grpSpPr>
          <a:xfrm>
            <a:off x="6463597" y="3963620"/>
            <a:ext cx="1761690" cy="125835"/>
            <a:chOff x="3717721" y="1276525"/>
            <a:chExt cx="1761690" cy="12583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BC1CE010-CBDF-4E37-8C49-AECBD72E654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A8E18299-A77E-488E-B4FE-D872E32F31FF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238E14F3-ED0E-4A22-84CD-D3E9C3AFE475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29E6577C-DB33-46E9-AE15-6E4475EBEBFC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9605CC5A-93ED-4DC3-8607-BB44EC5AC92F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AE79DE98-2DB7-422D-851B-628BC5823B33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E4403523-359C-4FC0-ACBE-478CFF9B2EBA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797D0D75-71C8-416A-8C16-26126B09B51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39F73FE9-0BB0-4866-9C47-A2CF97CDE63A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E7DE7504-D2C9-44B4-BBF6-762E6ECD4844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1" name="직사각형 1080">
              <a:extLst>
                <a:ext uri="{FF2B5EF4-FFF2-40B4-BE49-F238E27FC236}">
                  <a16:creationId xmlns:a16="http://schemas.microsoft.com/office/drawing/2014/main" id="{426198A7-DFC6-4DFA-9ADF-51FB97A62D6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F44B8187-B45D-46E5-866E-99740FB9EFC2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8A066F3-456A-4765-B5B2-26733721AC5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F5325422-6517-4A44-BB4A-B4DFC874803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85" name="직선 화살표 연결선 1084">
            <a:extLst>
              <a:ext uri="{FF2B5EF4-FFF2-40B4-BE49-F238E27FC236}">
                <a16:creationId xmlns:a16="http://schemas.microsoft.com/office/drawing/2014/main" id="{612720CC-81C5-4437-BC6F-28682CC84ADB}"/>
              </a:ext>
            </a:extLst>
          </p:cNvPr>
          <p:cNvCxnSpPr>
            <a:cxnSpLocks/>
            <a:stCxn id="198" idx="3"/>
            <a:endCxn id="981" idx="1"/>
          </p:cNvCxnSpPr>
          <p:nvPr/>
        </p:nvCxnSpPr>
        <p:spPr>
          <a:xfrm flipV="1">
            <a:off x="6139673" y="3168191"/>
            <a:ext cx="325681" cy="31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직선 화살표 연결선 1085">
            <a:extLst>
              <a:ext uri="{FF2B5EF4-FFF2-40B4-BE49-F238E27FC236}">
                <a16:creationId xmlns:a16="http://schemas.microsoft.com/office/drawing/2014/main" id="{EE21EC5F-220E-49E7-A713-9AE88ED21215}"/>
              </a:ext>
            </a:extLst>
          </p:cNvPr>
          <p:cNvCxnSpPr>
            <a:cxnSpLocks/>
            <a:stCxn id="199" idx="3"/>
            <a:endCxn id="1071" idx="1"/>
          </p:cNvCxnSpPr>
          <p:nvPr/>
        </p:nvCxnSpPr>
        <p:spPr>
          <a:xfrm>
            <a:off x="6139673" y="3714674"/>
            <a:ext cx="323924" cy="31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BFD77D7D-AD93-40F3-986B-A55D5F747BEC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직선 화살표 연결선 1087">
            <a:extLst>
              <a:ext uri="{FF2B5EF4-FFF2-40B4-BE49-F238E27FC236}">
                <a16:creationId xmlns:a16="http://schemas.microsoft.com/office/drawing/2014/main" id="{828A7693-E1A3-4B62-BF24-E6E118299F29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CAEDA9A0-EFC8-4AC6-ADC6-3A1C7E41C257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TextBox 1089">
            <a:extLst>
              <a:ext uri="{FF2B5EF4-FFF2-40B4-BE49-F238E27FC236}">
                <a16:creationId xmlns:a16="http://schemas.microsoft.com/office/drawing/2014/main" id="{4180924D-7C4F-4621-AA59-29254EFD7CF6}"/>
              </a:ext>
            </a:extLst>
          </p:cNvPr>
          <p:cNvSpPr txBox="1"/>
          <p:nvPr/>
        </p:nvSpPr>
        <p:spPr>
          <a:xfrm>
            <a:off x="4282345" y="41233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DD0ACF19-1D52-4CCD-B605-BB3AA4BA56F3}"/>
              </a:ext>
            </a:extLst>
          </p:cNvPr>
          <p:cNvGrpSpPr/>
          <p:nvPr/>
        </p:nvGrpSpPr>
        <p:grpSpPr>
          <a:xfrm>
            <a:off x="6460132" y="4275484"/>
            <a:ext cx="755010" cy="125835"/>
            <a:chOff x="3617503" y="2075654"/>
            <a:chExt cx="755010" cy="125835"/>
          </a:xfrm>
        </p:grpSpPr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EFF3EB79-3932-47E6-9F5A-2B31E1B9A23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B765F837-0BC3-44CF-8084-09E6C63284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BFCCA510-E0FB-4AAA-ABEE-AB0C2B05AF9C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8143B69A-88D8-482A-8B9D-89D52EFC7D6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EBC7CDE1-A9C9-4166-A272-1D424883DBA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8700673F-D723-4AC2-9C71-469D3D4D5DF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C9C42721-B87C-4510-8465-3F05F4CEB555}"/>
              </a:ext>
            </a:extLst>
          </p:cNvPr>
          <p:cNvGrpSpPr/>
          <p:nvPr/>
        </p:nvGrpSpPr>
        <p:grpSpPr>
          <a:xfrm>
            <a:off x="6460132" y="4400884"/>
            <a:ext cx="755010" cy="125835"/>
            <a:chOff x="3617503" y="2075654"/>
            <a:chExt cx="755010" cy="125835"/>
          </a:xfrm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4064B89A-8F85-4C70-8CBC-A4CC9E401BA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604C1227-93A1-4115-AC81-1B33D9D8169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6977476F-0B9B-4522-B51E-05928E7F6E8A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E4FAEC40-CA50-4536-9511-0F12FBCF539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17662444-54EB-4429-ACC9-EDB7CD9277C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CED93C6B-D6AC-4587-8602-6DDA60E08A9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7158308F-6350-41D3-A3F0-65380710EFB2}"/>
              </a:ext>
            </a:extLst>
          </p:cNvPr>
          <p:cNvGrpSpPr/>
          <p:nvPr/>
        </p:nvGrpSpPr>
        <p:grpSpPr>
          <a:xfrm>
            <a:off x="6460132" y="4526284"/>
            <a:ext cx="755010" cy="125835"/>
            <a:chOff x="3617503" y="2075654"/>
            <a:chExt cx="755010" cy="125835"/>
          </a:xfrm>
        </p:grpSpPr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B17F610A-4613-484F-8353-160908344A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EFC38E99-69EE-43F6-93F6-CD398DCFE37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CB3EF2E1-8293-40A9-BD34-2A8F0A8AA1C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8F468683-B8E3-4881-B718-DBCABC8BBA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B25108D2-FE6C-40E8-9712-8E518B7ACF0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4C2A6581-48EC-42ED-8DE2-C3C0FE3DD8ED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12" name="그룹 1111">
            <a:extLst>
              <a:ext uri="{FF2B5EF4-FFF2-40B4-BE49-F238E27FC236}">
                <a16:creationId xmlns:a16="http://schemas.microsoft.com/office/drawing/2014/main" id="{7F1C0771-1687-4D1B-AFE9-54BFABAE75DF}"/>
              </a:ext>
            </a:extLst>
          </p:cNvPr>
          <p:cNvGrpSpPr/>
          <p:nvPr/>
        </p:nvGrpSpPr>
        <p:grpSpPr>
          <a:xfrm>
            <a:off x="6460132" y="4651684"/>
            <a:ext cx="755010" cy="125835"/>
            <a:chOff x="3617503" y="2075654"/>
            <a:chExt cx="755010" cy="125835"/>
          </a:xfrm>
        </p:grpSpPr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3958B429-3806-4101-9326-0D3AA6082E2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3E56354E-18EF-4D40-80AB-40C18553A7C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5" name="직사각형 1114">
              <a:extLst>
                <a:ext uri="{FF2B5EF4-FFF2-40B4-BE49-F238E27FC236}">
                  <a16:creationId xmlns:a16="http://schemas.microsoft.com/office/drawing/2014/main" id="{F4CCF356-051D-4A7C-A5A6-BB162D8C491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B648E2D1-CAB8-43FE-91C0-AB864F4D3768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18D2FF5D-A131-4FB6-8500-ACC3130BD94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55A169F0-2210-4001-B6CC-6ACC15E34B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19" name="직선 화살표 연결선 1118">
            <a:extLst>
              <a:ext uri="{FF2B5EF4-FFF2-40B4-BE49-F238E27FC236}">
                <a16:creationId xmlns:a16="http://schemas.microsoft.com/office/drawing/2014/main" id="{4329FEA2-A4CC-4521-9E9D-A26BF5606A18}"/>
              </a:ext>
            </a:extLst>
          </p:cNvPr>
          <p:cNvCxnSpPr>
            <a:cxnSpLocks/>
            <a:stCxn id="410" idx="3"/>
            <a:endCxn id="1092" idx="1"/>
          </p:cNvCxnSpPr>
          <p:nvPr/>
        </p:nvCxnSpPr>
        <p:spPr>
          <a:xfrm>
            <a:off x="6139673" y="4309365"/>
            <a:ext cx="320459" cy="2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0" name="그룹 1119">
            <a:extLst>
              <a:ext uri="{FF2B5EF4-FFF2-40B4-BE49-F238E27FC236}">
                <a16:creationId xmlns:a16="http://schemas.microsoft.com/office/drawing/2014/main" id="{4A0B4DEF-FEAB-4700-AD3E-5884080C2963}"/>
              </a:ext>
            </a:extLst>
          </p:cNvPr>
          <p:cNvGrpSpPr/>
          <p:nvPr/>
        </p:nvGrpSpPr>
        <p:grpSpPr>
          <a:xfrm>
            <a:off x="7594937" y="4275484"/>
            <a:ext cx="755010" cy="125835"/>
            <a:chOff x="3617503" y="2075654"/>
            <a:chExt cx="755010" cy="125835"/>
          </a:xfrm>
        </p:grpSpPr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B7A50B32-4482-4C4A-B812-BC5B16F094C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43867011-A688-4DEE-BD50-07BCDD3BF50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7C63E9BC-F69D-457E-B20F-5FBE864D573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9109253-0716-4797-BDE6-FDA19C7F3140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58B2E21C-9771-483B-A842-3E7447D2679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F40BE892-BA8F-4ECA-B095-D6AF6A0D3B50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27" name="그룹 1126">
            <a:extLst>
              <a:ext uri="{FF2B5EF4-FFF2-40B4-BE49-F238E27FC236}">
                <a16:creationId xmlns:a16="http://schemas.microsoft.com/office/drawing/2014/main" id="{D0C02E04-797B-4478-BD78-0D66C0F12B30}"/>
              </a:ext>
            </a:extLst>
          </p:cNvPr>
          <p:cNvGrpSpPr/>
          <p:nvPr/>
        </p:nvGrpSpPr>
        <p:grpSpPr>
          <a:xfrm>
            <a:off x="7594937" y="4400884"/>
            <a:ext cx="755010" cy="125835"/>
            <a:chOff x="3617503" y="2075654"/>
            <a:chExt cx="755010" cy="125835"/>
          </a:xfrm>
        </p:grpSpPr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D9F35DC4-EDBA-4AB3-A93F-4D12BDD9D4D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B46451A7-752B-4E97-B433-D941849F92C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345897F2-3A06-4EB1-B645-2E249148799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790C4B34-CF5C-4D60-8E78-3E03E3C4795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2" name="직사각형 1131">
              <a:extLst>
                <a:ext uri="{FF2B5EF4-FFF2-40B4-BE49-F238E27FC236}">
                  <a16:creationId xmlns:a16="http://schemas.microsoft.com/office/drawing/2014/main" id="{B8397F01-3DC4-4D5C-93BA-4230E72B71CE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789D83BC-CED2-446A-9E4C-5BBDB657B0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34" name="그룹 1133">
            <a:extLst>
              <a:ext uri="{FF2B5EF4-FFF2-40B4-BE49-F238E27FC236}">
                <a16:creationId xmlns:a16="http://schemas.microsoft.com/office/drawing/2014/main" id="{8BB65AA1-BB21-42A1-BA15-8480623879D4}"/>
              </a:ext>
            </a:extLst>
          </p:cNvPr>
          <p:cNvGrpSpPr/>
          <p:nvPr/>
        </p:nvGrpSpPr>
        <p:grpSpPr>
          <a:xfrm>
            <a:off x="7594937" y="4526284"/>
            <a:ext cx="755010" cy="125835"/>
            <a:chOff x="3617503" y="2075654"/>
            <a:chExt cx="755010" cy="125835"/>
          </a:xfrm>
        </p:grpSpPr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5226D31C-4BAA-4030-AA1C-80BB8E3C462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3DBBA53C-8843-4227-9A91-6FFEA3E8453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16EDC561-4EAB-45BD-88B1-2F33C15B34F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6A12497A-E0A2-450B-B200-D5D28E0DBF6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A8482124-D010-4DBE-9B5B-E9BC07AD735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ABA6D54E-1363-4E58-A1FD-9EAAEF07F71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1" name="그룹 1140">
            <a:extLst>
              <a:ext uri="{FF2B5EF4-FFF2-40B4-BE49-F238E27FC236}">
                <a16:creationId xmlns:a16="http://schemas.microsoft.com/office/drawing/2014/main" id="{7A47EA78-12D2-4F58-A073-82F079094584}"/>
              </a:ext>
            </a:extLst>
          </p:cNvPr>
          <p:cNvGrpSpPr/>
          <p:nvPr/>
        </p:nvGrpSpPr>
        <p:grpSpPr>
          <a:xfrm>
            <a:off x="7594937" y="4651684"/>
            <a:ext cx="755010" cy="125835"/>
            <a:chOff x="3617503" y="2075654"/>
            <a:chExt cx="755010" cy="125835"/>
          </a:xfrm>
        </p:grpSpPr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257449FE-BB9C-42BB-AD1B-AF58D4FA772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DD5193ED-76C2-4C21-BE34-62BB90CEFDF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41A003F7-C115-46E3-8D1C-F65ACE9E6F38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2E9625F6-9A93-47DB-8E41-19236230760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793814BA-F4DB-43FA-B348-104455A09F1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8739000D-043E-4DCA-85D3-07BDE640FB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8" name="그룹 1147">
            <a:extLst>
              <a:ext uri="{FF2B5EF4-FFF2-40B4-BE49-F238E27FC236}">
                <a16:creationId xmlns:a16="http://schemas.microsoft.com/office/drawing/2014/main" id="{2D9FA613-4C3B-4BE8-854A-7D658FBBCE64}"/>
              </a:ext>
            </a:extLst>
          </p:cNvPr>
          <p:cNvGrpSpPr/>
          <p:nvPr/>
        </p:nvGrpSpPr>
        <p:grpSpPr>
          <a:xfrm>
            <a:off x="6498903" y="5717509"/>
            <a:ext cx="755010" cy="125835"/>
            <a:chOff x="3617503" y="2075654"/>
            <a:chExt cx="755010" cy="125835"/>
          </a:xfrm>
        </p:grpSpPr>
        <p:sp>
          <p:nvSpPr>
            <p:cNvPr id="1149" name="직사각형 1148">
              <a:extLst>
                <a:ext uri="{FF2B5EF4-FFF2-40B4-BE49-F238E27FC236}">
                  <a16:creationId xmlns:a16="http://schemas.microsoft.com/office/drawing/2014/main" id="{03FBDF6D-A0EB-4621-A5D8-716B181B674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BA1CBFB1-1D00-4B8A-898D-C372F6E73F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04A7D899-9107-47B6-845F-6FA57B6C247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BD1B23D2-B3DC-476A-AA73-AED594EC56E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E6AC1697-5ABA-4EF6-B743-2EF0CF027D0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E3AC36D3-68CB-4CDE-9465-5F46CEC01BE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87CF328A-749F-4EA1-AFF2-2835CD1756B3}"/>
              </a:ext>
            </a:extLst>
          </p:cNvPr>
          <p:cNvGrpSpPr/>
          <p:nvPr/>
        </p:nvGrpSpPr>
        <p:grpSpPr>
          <a:xfrm>
            <a:off x="6498903" y="5842909"/>
            <a:ext cx="755010" cy="125835"/>
            <a:chOff x="3617503" y="2075654"/>
            <a:chExt cx="755010" cy="125835"/>
          </a:xfrm>
        </p:grpSpPr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A999522F-8689-44C1-A00A-CF3C51FBF61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CAF7CBC9-4FD1-43AA-8191-C0A3F240C6B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30F14C57-0F52-4A1A-95DB-5CD576AD250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1AB7C9F0-38EF-4D8C-BA2F-AEE8CF8F938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3B0BCD9E-95B3-4E26-A615-1EA2A58FCAB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2AE5A110-8DBA-4C60-BD1E-56AF27EEFC0B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B978F8C3-98EB-4F15-8687-7857B530849D}"/>
              </a:ext>
            </a:extLst>
          </p:cNvPr>
          <p:cNvGrpSpPr/>
          <p:nvPr/>
        </p:nvGrpSpPr>
        <p:grpSpPr>
          <a:xfrm>
            <a:off x="6498903" y="5968309"/>
            <a:ext cx="755010" cy="125835"/>
            <a:chOff x="3617503" y="2075654"/>
            <a:chExt cx="755010" cy="125835"/>
          </a:xfrm>
        </p:grpSpPr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0FFD553B-EB51-4143-99B7-2B29A56AEEF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53801277-DC2E-4D6F-84EC-48572EB5D65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76304BD-4312-4115-96F0-D7EEDA529E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6" name="직사각형 1165">
              <a:extLst>
                <a:ext uri="{FF2B5EF4-FFF2-40B4-BE49-F238E27FC236}">
                  <a16:creationId xmlns:a16="http://schemas.microsoft.com/office/drawing/2014/main" id="{7A4D281C-5B97-4C67-9ABD-97273CD6C1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9BBBD4F1-3998-4270-8CE8-89F51C58705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9DFEB59D-DBCD-4B3B-9A31-DBC25E6130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278E77CA-5A95-4480-A2C0-160AD8570B22}"/>
              </a:ext>
            </a:extLst>
          </p:cNvPr>
          <p:cNvGrpSpPr/>
          <p:nvPr/>
        </p:nvGrpSpPr>
        <p:grpSpPr>
          <a:xfrm>
            <a:off x="6498903" y="6093709"/>
            <a:ext cx="755010" cy="125835"/>
            <a:chOff x="3617503" y="2075654"/>
            <a:chExt cx="755010" cy="125835"/>
          </a:xfrm>
        </p:grpSpPr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8064046-0276-4403-8965-88A2225283C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9DC7802-D222-4BC5-B3A7-23D96E474E4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D2CA2382-EAA1-46DB-9E4E-D5DDCACB444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8B4B5EF8-8FD9-4084-AE6D-438DAFF91C6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2215C42F-6442-4166-9EBC-05AFC0F03E3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C81F2512-E718-421A-885C-DD0DA758E5A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DDADCEA6-A56B-43B6-853B-3CF1865D148F}"/>
              </a:ext>
            </a:extLst>
          </p:cNvPr>
          <p:cNvGrpSpPr/>
          <p:nvPr/>
        </p:nvGrpSpPr>
        <p:grpSpPr>
          <a:xfrm>
            <a:off x="6499950" y="6328983"/>
            <a:ext cx="755010" cy="125835"/>
            <a:chOff x="3617503" y="2075654"/>
            <a:chExt cx="755010" cy="125835"/>
          </a:xfrm>
        </p:grpSpPr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5DA0720C-5213-405B-972A-B15598CD40A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C16FBA32-7BF7-4846-AD93-D762C000C53E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C6134F86-ED85-436E-9B62-C0BD9570279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DB31E94C-5A0C-4A37-A8BC-217597D84C1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99603D59-1413-4FF7-AE37-4F5051E2283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DD68283B-8710-4C35-919D-173D3F2A261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83" name="직선 화살표 연결선 1182">
            <a:extLst>
              <a:ext uri="{FF2B5EF4-FFF2-40B4-BE49-F238E27FC236}">
                <a16:creationId xmlns:a16="http://schemas.microsoft.com/office/drawing/2014/main" id="{6AA08615-C861-4A4C-B665-CCEAF063A02E}"/>
              </a:ext>
            </a:extLst>
          </p:cNvPr>
          <p:cNvCxnSpPr>
            <a:cxnSpLocks/>
            <a:endCxn id="1149" idx="1"/>
          </p:cNvCxnSpPr>
          <p:nvPr/>
        </p:nvCxnSpPr>
        <p:spPr>
          <a:xfrm>
            <a:off x="6140322" y="5669361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직선 화살표 연결선 1183">
            <a:extLst>
              <a:ext uri="{FF2B5EF4-FFF2-40B4-BE49-F238E27FC236}">
                <a16:creationId xmlns:a16="http://schemas.microsoft.com/office/drawing/2014/main" id="{8F665EB7-5F92-48E9-820A-B7C7C994EB99}"/>
              </a:ext>
            </a:extLst>
          </p:cNvPr>
          <p:cNvCxnSpPr>
            <a:cxnSpLocks/>
            <a:endCxn id="1177" idx="1"/>
          </p:cNvCxnSpPr>
          <p:nvPr/>
        </p:nvCxnSpPr>
        <p:spPr>
          <a:xfrm>
            <a:off x="6140322" y="5898201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직선 화살표 연결선 1184">
            <a:extLst>
              <a:ext uri="{FF2B5EF4-FFF2-40B4-BE49-F238E27FC236}">
                <a16:creationId xmlns:a16="http://schemas.microsoft.com/office/drawing/2014/main" id="{C0A0A92A-F00F-4041-A730-A7E8D390EE84}"/>
              </a:ext>
            </a:extLst>
          </p:cNvPr>
          <p:cNvCxnSpPr>
            <a:cxnSpLocks/>
            <a:stCxn id="470" idx="3"/>
            <a:endCxn id="1121" idx="1"/>
          </p:cNvCxnSpPr>
          <p:nvPr/>
        </p:nvCxnSpPr>
        <p:spPr>
          <a:xfrm flipV="1">
            <a:off x="6139673" y="4338402"/>
            <a:ext cx="1455264" cy="111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23BC3C5-E31F-4601-B29B-A7D24D921805}"/>
              </a:ext>
            </a:extLst>
          </p:cNvPr>
          <p:cNvGrpSpPr/>
          <p:nvPr/>
        </p:nvGrpSpPr>
        <p:grpSpPr>
          <a:xfrm>
            <a:off x="3246026" y="6196472"/>
            <a:ext cx="1390025" cy="502035"/>
            <a:chOff x="2958475" y="6309577"/>
            <a:chExt cx="1390025" cy="502035"/>
          </a:xfrm>
        </p:grpSpPr>
        <p:sp>
          <p:nvSpPr>
            <p:cNvPr id="1187" name="직사각형 1186">
              <a:extLst>
                <a:ext uri="{FF2B5EF4-FFF2-40B4-BE49-F238E27FC236}">
                  <a16:creationId xmlns:a16="http://schemas.microsoft.com/office/drawing/2014/main" id="{E31673EC-C4DB-4437-AF81-DCABF27FF9B3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8" name="직사각형 1187">
              <a:extLst>
                <a:ext uri="{FF2B5EF4-FFF2-40B4-BE49-F238E27FC236}">
                  <a16:creationId xmlns:a16="http://schemas.microsoft.com/office/drawing/2014/main" id="{5F3BA753-39B8-43AE-92A1-C4A744A17AB5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9" name="직사각형 1188">
              <a:extLst>
                <a:ext uri="{FF2B5EF4-FFF2-40B4-BE49-F238E27FC236}">
                  <a16:creationId xmlns:a16="http://schemas.microsoft.com/office/drawing/2014/main" id="{B26AADFA-7C1E-4F85-9B3B-BD5D992DE0C9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0" name="직사각형 1189">
              <a:extLst>
                <a:ext uri="{FF2B5EF4-FFF2-40B4-BE49-F238E27FC236}">
                  <a16:creationId xmlns:a16="http://schemas.microsoft.com/office/drawing/2014/main" id="{E95F5ECB-2FC7-4A89-8760-9647819A8002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1" name="직사각형 1190">
              <a:extLst>
                <a:ext uri="{FF2B5EF4-FFF2-40B4-BE49-F238E27FC236}">
                  <a16:creationId xmlns:a16="http://schemas.microsoft.com/office/drawing/2014/main" id="{BCE4E8EE-7738-4ECD-B8D4-DBC1A0241410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2" name="직사각형 1191">
              <a:extLst>
                <a:ext uri="{FF2B5EF4-FFF2-40B4-BE49-F238E27FC236}">
                  <a16:creationId xmlns:a16="http://schemas.microsoft.com/office/drawing/2014/main" id="{E8DFA7B4-244D-4AF8-8C5A-B39EDEFFBE54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4" name="직사각형 1193">
              <a:extLst>
                <a:ext uri="{FF2B5EF4-FFF2-40B4-BE49-F238E27FC236}">
                  <a16:creationId xmlns:a16="http://schemas.microsoft.com/office/drawing/2014/main" id="{74DF1C77-8B3A-4DE8-8CB4-5F686F1E06C1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5" name="직사각형 1194">
              <a:extLst>
                <a:ext uri="{FF2B5EF4-FFF2-40B4-BE49-F238E27FC236}">
                  <a16:creationId xmlns:a16="http://schemas.microsoft.com/office/drawing/2014/main" id="{D62B9048-A650-4DB7-A5CC-BB4ED24994F3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6" name="직사각형 1195">
              <a:extLst>
                <a:ext uri="{FF2B5EF4-FFF2-40B4-BE49-F238E27FC236}">
                  <a16:creationId xmlns:a16="http://schemas.microsoft.com/office/drawing/2014/main" id="{D2064CB3-FA6A-4A23-9C98-E4B911D20E38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7" name="직사각형 1196">
              <a:extLst>
                <a:ext uri="{FF2B5EF4-FFF2-40B4-BE49-F238E27FC236}">
                  <a16:creationId xmlns:a16="http://schemas.microsoft.com/office/drawing/2014/main" id="{8CBF71D5-DA0F-4534-AC4F-2D4BD5189DFD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8" name="직사각형 1197">
              <a:extLst>
                <a:ext uri="{FF2B5EF4-FFF2-40B4-BE49-F238E27FC236}">
                  <a16:creationId xmlns:a16="http://schemas.microsoft.com/office/drawing/2014/main" id="{AEA33DAA-C12C-4A08-B1C5-56C6B8CE05AB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9" name="직사각형 1198">
              <a:extLst>
                <a:ext uri="{FF2B5EF4-FFF2-40B4-BE49-F238E27FC236}">
                  <a16:creationId xmlns:a16="http://schemas.microsoft.com/office/drawing/2014/main" id="{580FD064-33CB-4D9D-9BFB-6D847581E1F1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52C3A9A7-A05D-4B5E-B640-B73A02832324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2" name="직사각형 1201">
              <a:extLst>
                <a:ext uri="{FF2B5EF4-FFF2-40B4-BE49-F238E27FC236}">
                  <a16:creationId xmlns:a16="http://schemas.microsoft.com/office/drawing/2014/main" id="{A2A17BD4-BE65-4B04-95CA-F6244AAAB6AD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3" name="직사각형 1202">
              <a:extLst>
                <a:ext uri="{FF2B5EF4-FFF2-40B4-BE49-F238E27FC236}">
                  <a16:creationId xmlns:a16="http://schemas.microsoft.com/office/drawing/2014/main" id="{0EEEE07D-7FFD-4777-BCF3-8ED1BF03D26E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EE7EC720-E8DB-434B-B1D1-50B81F536F5E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3D621CE1-2FAD-4178-A6AD-CC47865E3701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0E9F2F00-87D5-4397-9B7E-5830FD5277FC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8" name="직사각형 1207">
              <a:extLst>
                <a:ext uri="{FF2B5EF4-FFF2-40B4-BE49-F238E27FC236}">
                  <a16:creationId xmlns:a16="http://schemas.microsoft.com/office/drawing/2014/main" id="{E9C60E4C-DADF-4889-BF32-D42E323043C8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9" name="직사각형 1208">
              <a:extLst>
                <a:ext uri="{FF2B5EF4-FFF2-40B4-BE49-F238E27FC236}">
                  <a16:creationId xmlns:a16="http://schemas.microsoft.com/office/drawing/2014/main" id="{8A5EDFB3-C520-42F6-882E-C9955C56D415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0" name="직사각형 1209">
              <a:extLst>
                <a:ext uri="{FF2B5EF4-FFF2-40B4-BE49-F238E27FC236}">
                  <a16:creationId xmlns:a16="http://schemas.microsoft.com/office/drawing/2014/main" id="{372AD374-10F5-41C8-9252-F3D384C0890A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1" name="직사각형 1210">
              <a:extLst>
                <a:ext uri="{FF2B5EF4-FFF2-40B4-BE49-F238E27FC236}">
                  <a16:creationId xmlns:a16="http://schemas.microsoft.com/office/drawing/2014/main" id="{4B36488B-263D-4CE6-B406-3177482B9D8A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2" name="직사각형 1211">
              <a:extLst>
                <a:ext uri="{FF2B5EF4-FFF2-40B4-BE49-F238E27FC236}">
                  <a16:creationId xmlns:a16="http://schemas.microsoft.com/office/drawing/2014/main" id="{650058BB-59BF-4FBB-90BD-BCCCBFA56DF0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3" name="직사각형 1212">
              <a:extLst>
                <a:ext uri="{FF2B5EF4-FFF2-40B4-BE49-F238E27FC236}">
                  <a16:creationId xmlns:a16="http://schemas.microsoft.com/office/drawing/2014/main" id="{8FDA2C63-1ABD-4B85-8108-067239000967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5" name="직사각형 1214">
              <a:extLst>
                <a:ext uri="{FF2B5EF4-FFF2-40B4-BE49-F238E27FC236}">
                  <a16:creationId xmlns:a16="http://schemas.microsoft.com/office/drawing/2014/main" id="{E87EC10F-FF83-4175-80F8-E669CF255EF3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6" name="직사각형 1215">
              <a:extLst>
                <a:ext uri="{FF2B5EF4-FFF2-40B4-BE49-F238E27FC236}">
                  <a16:creationId xmlns:a16="http://schemas.microsoft.com/office/drawing/2014/main" id="{C404840E-6668-42AE-9020-135682C99881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7" name="직사각형 1216">
              <a:extLst>
                <a:ext uri="{FF2B5EF4-FFF2-40B4-BE49-F238E27FC236}">
                  <a16:creationId xmlns:a16="http://schemas.microsoft.com/office/drawing/2014/main" id="{F5BDE77B-085B-47AD-99E5-7378EBB06857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8" name="직사각형 1217">
              <a:extLst>
                <a:ext uri="{FF2B5EF4-FFF2-40B4-BE49-F238E27FC236}">
                  <a16:creationId xmlns:a16="http://schemas.microsoft.com/office/drawing/2014/main" id="{C94BAFD0-ED4B-4212-92F1-7A3ACCF2B5AB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9" name="직사각형 1218">
              <a:extLst>
                <a:ext uri="{FF2B5EF4-FFF2-40B4-BE49-F238E27FC236}">
                  <a16:creationId xmlns:a16="http://schemas.microsoft.com/office/drawing/2014/main" id="{E06E573D-AE6E-4DC1-A147-439A2F82E7F2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2" name="직사각형 1221">
              <a:extLst>
                <a:ext uri="{FF2B5EF4-FFF2-40B4-BE49-F238E27FC236}">
                  <a16:creationId xmlns:a16="http://schemas.microsoft.com/office/drawing/2014/main" id="{24A14002-81A6-4F82-8D20-682E1A297D54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3" name="직사각형 1222">
              <a:extLst>
                <a:ext uri="{FF2B5EF4-FFF2-40B4-BE49-F238E27FC236}">
                  <a16:creationId xmlns:a16="http://schemas.microsoft.com/office/drawing/2014/main" id="{5BF9B661-06E1-4DD9-8F71-C7C198884104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4" name="직사각형 1223">
              <a:extLst>
                <a:ext uri="{FF2B5EF4-FFF2-40B4-BE49-F238E27FC236}">
                  <a16:creationId xmlns:a16="http://schemas.microsoft.com/office/drawing/2014/main" id="{F81FD020-385B-4A70-88FD-6A6ED5F2016A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5" name="직사각형 1224">
              <a:extLst>
                <a:ext uri="{FF2B5EF4-FFF2-40B4-BE49-F238E27FC236}">
                  <a16:creationId xmlns:a16="http://schemas.microsoft.com/office/drawing/2014/main" id="{4636B7E7-2B98-45E3-8ACD-490EE0931154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6" name="직사각형 1225">
              <a:extLst>
                <a:ext uri="{FF2B5EF4-FFF2-40B4-BE49-F238E27FC236}">
                  <a16:creationId xmlns:a16="http://schemas.microsoft.com/office/drawing/2014/main" id="{245BC572-93EB-457B-976E-53B1AF23E3B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9" name="직사각형 1228">
              <a:extLst>
                <a:ext uri="{FF2B5EF4-FFF2-40B4-BE49-F238E27FC236}">
                  <a16:creationId xmlns:a16="http://schemas.microsoft.com/office/drawing/2014/main" id="{17AEDABC-54F8-47BC-AD3B-4BE5FC58BB01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0" name="직사각형 1229">
              <a:extLst>
                <a:ext uri="{FF2B5EF4-FFF2-40B4-BE49-F238E27FC236}">
                  <a16:creationId xmlns:a16="http://schemas.microsoft.com/office/drawing/2014/main" id="{F8CD250B-E82E-4B28-9FF9-50B6BC2E46F8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1" name="직사각형 1230">
              <a:extLst>
                <a:ext uri="{FF2B5EF4-FFF2-40B4-BE49-F238E27FC236}">
                  <a16:creationId xmlns:a16="http://schemas.microsoft.com/office/drawing/2014/main" id="{40DBFB43-E92A-48E5-915D-634357C0B8CB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2" name="직사각형 1231">
              <a:extLst>
                <a:ext uri="{FF2B5EF4-FFF2-40B4-BE49-F238E27FC236}">
                  <a16:creationId xmlns:a16="http://schemas.microsoft.com/office/drawing/2014/main" id="{AAD1685A-CE7C-42B2-87E9-1D24A068A3F4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3" name="직사각형 1232">
              <a:extLst>
                <a:ext uri="{FF2B5EF4-FFF2-40B4-BE49-F238E27FC236}">
                  <a16:creationId xmlns:a16="http://schemas.microsoft.com/office/drawing/2014/main" id="{3254385D-6AEA-4458-B68C-E5666C68D98E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6" name="직사각형 1235">
              <a:extLst>
                <a:ext uri="{FF2B5EF4-FFF2-40B4-BE49-F238E27FC236}">
                  <a16:creationId xmlns:a16="http://schemas.microsoft.com/office/drawing/2014/main" id="{8ACBF3E1-090D-4DD3-8596-B2AFC3E4439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7" name="직사각형 1236">
              <a:extLst>
                <a:ext uri="{FF2B5EF4-FFF2-40B4-BE49-F238E27FC236}">
                  <a16:creationId xmlns:a16="http://schemas.microsoft.com/office/drawing/2014/main" id="{933D9199-4456-4A84-A195-49BB9C20664F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8" name="직사각형 1237">
              <a:extLst>
                <a:ext uri="{FF2B5EF4-FFF2-40B4-BE49-F238E27FC236}">
                  <a16:creationId xmlns:a16="http://schemas.microsoft.com/office/drawing/2014/main" id="{3666BEF4-0AE1-4100-B0B8-8496ED00324F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9" name="직사각형 1238">
              <a:extLst>
                <a:ext uri="{FF2B5EF4-FFF2-40B4-BE49-F238E27FC236}">
                  <a16:creationId xmlns:a16="http://schemas.microsoft.com/office/drawing/2014/main" id="{500CCA95-0086-443F-A5C2-CD06C3CFF938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0" name="직사각형 1239">
              <a:extLst>
                <a:ext uri="{FF2B5EF4-FFF2-40B4-BE49-F238E27FC236}">
                  <a16:creationId xmlns:a16="http://schemas.microsoft.com/office/drawing/2014/main" id="{07FBA353-845D-4878-845B-681F7AFDCD6A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6E5D91B3-D3D9-44D0-8045-B3DF9205024E}"/>
              </a:ext>
            </a:extLst>
          </p:cNvPr>
          <p:cNvCxnSpPr>
            <a:stCxn id="472" idx="2"/>
            <a:endCxn id="1233" idx="3"/>
          </p:cNvCxnSpPr>
          <p:nvPr/>
        </p:nvCxnSpPr>
        <p:spPr>
          <a:xfrm rot="5400000">
            <a:off x="4904337" y="5756544"/>
            <a:ext cx="485361" cy="1021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3" name="직선 화살표 연결선 1242">
            <a:extLst>
              <a:ext uri="{FF2B5EF4-FFF2-40B4-BE49-F238E27FC236}">
                <a16:creationId xmlns:a16="http://schemas.microsoft.com/office/drawing/2014/main" id="{C676538D-92CC-49A6-B136-D8A1A29FB377}"/>
              </a:ext>
            </a:extLst>
          </p:cNvPr>
          <p:cNvCxnSpPr>
            <a:cxnSpLocks/>
            <a:stCxn id="581" idx="3"/>
            <a:endCxn id="1187" idx="0"/>
          </p:cNvCxnSpPr>
          <p:nvPr/>
        </p:nvCxnSpPr>
        <p:spPr>
          <a:xfrm>
            <a:off x="2852118" y="5415127"/>
            <a:ext cx="456826" cy="78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4" name="그룹 1243">
            <a:extLst>
              <a:ext uri="{FF2B5EF4-FFF2-40B4-BE49-F238E27FC236}">
                <a16:creationId xmlns:a16="http://schemas.microsoft.com/office/drawing/2014/main" id="{084A2699-EAF7-4D19-ACFF-30E8664FD855}"/>
              </a:ext>
            </a:extLst>
          </p:cNvPr>
          <p:cNvGrpSpPr/>
          <p:nvPr/>
        </p:nvGrpSpPr>
        <p:grpSpPr>
          <a:xfrm>
            <a:off x="945587" y="6196472"/>
            <a:ext cx="1390025" cy="502035"/>
            <a:chOff x="2958475" y="6309577"/>
            <a:chExt cx="1390025" cy="502035"/>
          </a:xfrm>
        </p:grpSpPr>
        <p:sp>
          <p:nvSpPr>
            <p:cNvPr id="1245" name="직사각형 1244">
              <a:extLst>
                <a:ext uri="{FF2B5EF4-FFF2-40B4-BE49-F238E27FC236}">
                  <a16:creationId xmlns:a16="http://schemas.microsoft.com/office/drawing/2014/main" id="{F07B41C8-CABF-4120-86DE-D5F6DF48D36A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6" name="직사각형 1245">
              <a:extLst>
                <a:ext uri="{FF2B5EF4-FFF2-40B4-BE49-F238E27FC236}">
                  <a16:creationId xmlns:a16="http://schemas.microsoft.com/office/drawing/2014/main" id="{50171F22-D5E4-43A5-B935-28D680AC4E2F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7" name="직사각형 1246">
              <a:extLst>
                <a:ext uri="{FF2B5EF4-FFF2-40B4-BE49-F238E27FC236}">
                  <a16:creationId xmlns:a16="http://schemas.microsoft.com/office/drawing/2014/main" id="{D5B713CE-7408-4B10-9211-9E461519FA1D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8" name="직사각형 1247">
              <a:extLst>
                <a:ext uri="{FF2B5EF4-FFF2-40B4-BE49-F238E27FC236}">
                  <a16:creationId xmlns:a16="http://schemas.microsoft.com/office/drawing/2014/main" id="{7D11AAD2-389B-4B91-9086-66A0278D0EAA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9" name="직사각형 1248">
              <a:extLst>
                <a:ext uri="{FF2B5EF4-FFF2-40B4-BE49-F238E27FC236}">
                  <a16:creationId xmlns:a16="http://schemas.microsoft.com/office/drawing/2014/main" id="{2F7DBEA1-D522-4078-AD35-D3FC8B06280F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0" name="직사각형 1249">
              <a:extLst>
                <a:ext uri="{FF2B5EF4-FFF2-40B4-BE49-F238E27FC236}">
                  <a16:creationId xmlns:a16="http://schemas.microsoft.com/office/drawing/2014/main" id="{BA32F45F-DB93-472F-9D23-FF5BC2457618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1" name="직사각형 1250">
              <a:extLst>
                <a:ext uri="{FF2B5EF4-FFF2-40B4-BE49-F238E27FC236}">
                  <a16:creationId xmlns:a16="http://schemas.microsoft.com/office/drawing/2014/main" id="{9E6DAD0E-A888-45D3-993C-BEBC530958A9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2" name="직사각형 1251">
              <a:extLst>
                <a:ext uri="{FF2B5EF4-FFF2-40B4-BE49-F238E27FC236}">
                  <a16:creationId xmlns:a16="http://schemas.microsoft.com/office/drawing/2014/main" id="{5F52680E-53AF-4ED0-B98E-44D4316A9FF9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3" name="직사각형 1252">
              <a:extLst>
                <a:ext uri="{FF2B5EF4-FFF2-40B4-BE49-F238E27FC236}">
                  <a16:creationId xmlns:a16="http://schemas.microsoft.com/office/drawing/2014/main" id="{2DA6A8E1-3ABE-4CD4-812F-41A5D6DDC1BC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4" name="직사각형 1253">
              <a:extLst>
                <a:ext uri="{FF2B5EF4-FFF2-40B4-BE49-F238E27FC236}">
                  <a16:creationId xmlns:a16="http://schemas.microsoft.com/office/drawing/2014/main" id="{246E79BF-66E0-42A0-B7BB-963434AF5F3F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5" name="직사각형 1254">
              <a:extLst>
                <a:ext uri="{FF2B5EF4-FFF2-40B4-BE49-F238E27FC236}">
                  <a16:creationId xmlns:a16="http://schemas.microsoft.com/office/drawing/2014/main" id="{4F1C3608-2449-4D5A-84C5-F5E9291C22B4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6" name="직사각형 1255">
              <a:extLst>
                <a:ext uri="{FF2B5EF4-FFF2-40B4-BE49-F238E27FC236}">
                  <a16:creationId xmlns:a16="http://schemas.microsoft.com/office/drawing/2014/main" id="{529F83C9-F17C-4C97-8C48-375589374D13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7" name="직사각형 1256">
              <a:extLst>
                <a:ext uri="{FF2B5EF4-FFF2-40B4-BE49-F238E27FC236}">
                  <a16:creationId xmlns:a16="http://schemas.microsoft.com/office/drawing/2014/main" id="{B180616D-F7F9-4170-8ED6-A4734A562722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8" name="직사각형 1257">
              <a:extLst>
                <a:ext uri="{FF2B5EF4-FFF2-40B4-BE49-F238E27FC236}">
                  <a16:creationId xmlns:a16="http://schemas.microsoft.com/office/drawing/2014/main" id="{3D632BF5-DA20-4B11-92CB-CB9BCCF6BDC6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9" name="직사각형 1258">
              <a:extLst>
                <a:ext uri="{FF2B5EF4-FFF2-40B4-BE49-F238E27FC236}">
                  <a16:creationId xmlns:a16="http://schemas.microsoft.com/office/drawing/2014/main" id="{B0426221-1DB4-4EB3-8601-50B162C9B9F5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0" name="직사각형 1259">
              <a:extLst>
                <a:ext uri="{FF2B5EF4-FFF2-40B4-BE49-F238E27FC236}">
                  <a16:creationId xmlns:a16="http://schemas.microsoft.com/office/drawing/2014/main" id="{7A1A305E-8F6A-4745-8080-EF3BDD4A3E26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1" name="직사각형 1260">
              <a:extLst>
                <a:ext uri="{FF2B5EF4-FFF2-40B4-BE49-F238E27FC236}">
                  <a16:creationId xmlns:a16="http://schemas.microsoft.com/office/drawing/2014/main" id="{BD2707A1-93E6-4F7F-AEA8-312E739E6254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2" name="직사각형 1261">
              <a:extLst>
                <a:ext uri="{FF2B5EF4-FFF2-40B4-BE49-F238E27FC236}">
                  <a16:creationId xmlns:a16="http://schemas.microsoft.com/office/drawing/2014/main" id="{84B18860-7386-4A20-9A67-A5D6BB6A7815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3" name="직사각형 1262">
              <a:extLst>
                <a:ext uri="{FF2B5EF4-FFF2-40B4-BE49-F238E27FC236}">
                  <a16:creationId xmlns:a16="http://schemas.microsoft.com/office/drawing/2014/main" id="{9D7119AA-23FD-4564-8C80-D08E6944D4FD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4" name="직사각형 1263">
              <a:extLst>
                <a:ext uri="{FF2B5EF4-FFF2-40B4-BE49-F238E27FC236}">
                  <a16:creationId xmlns:a16="http://schemas.microsoft.com/office/drawing/2014/main" id="{7986CCC1-02FD-4450-A8E0-3170CEE4BB82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5" name="직사각형 1264">
              <a:extLst>
                <a:ext uri="{FF2B5EF4-FFF2-40B4-BE49-F238E27FC236}">
                  <a16:creationId xmlns:a16="http://schemas.microsoft.com/office/drawing/2014/main" id="{90F943CB-0DB1-4154-8CC6-E09E9EEC02D8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6" name="직사각형 1265">
              <a:extLst>
                <a:ext uri="{FF2B5EF4-FFF2-40B4-BE49-F238E27FC236}">
                  <a16:creationId xmlns:a16="http://schemas.microsoft.com/office/drawing/2014/main" id="{AA6EC5DF-9A4B-464C-B1E3-214B554874B2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7" name="직사각형 1266">
              <a:extLst>
                <a:ext uri="{FF2B5EF4-FFF2-40B4-BE49-F238E27FC236}">
                  <a16:creationId xmlns:a16="http://schemas.microsoft.com/office/drawing/2014/main" id="{DE3861B5-E151-40F2-859C-59943A9F9CB8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8" name="직사각형 1267">
              <a:extLst>
                <a:ext uri="{FF2B5EF4-FFF2-40B4-BE49-F238E27FC236}">
                  <a16:creationId xmlns:a16="http://schemas.microsoft.com/office/drawing/2014/main" id="{3351D9C7-06D4-4C42-85B1-0CD1AEEA408D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9" name="직사각형 1268">
              <a:extLst>
                <a:ext uri="{FF2B5EF4-FFF2-40B4-BE49-F238E27FC236}">
                  <a16:creationId xmlns:a16="http://schemas.microsoft.com/office/drawing/2014/main" id="{6920D4EB-578B-4D64-A7BE-8BCF045D705B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0850C3A3-5E76-4ACF-86D5-8511B982796C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1" name="직사각형 1270">
              <a:extLst>
                <a:ext uri="{FF2B5EF4-FFF2-40B4-BE49-F238E27FC236}">
                  <a16:creationId xmlns:a16="http://schemas.microsoft.com/office/drawing/2014/main" id="{D9D272C1-C99B-4491-BEB6-966F54674346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2" name="직사각형 1271">
              <a:extLst>
                <a:ext uri="{FF2B5EF4-FFF2-40B4-BE49-F238E27FC236}">
                  <a16:creationId xmlns:a16="http://schemas.microsoft.com/office/drawing/2014/main" id="{9B335EFD-4030-405B-974B-4CA63A8F3021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3" name="직사각형 1272">
              <a:extLst>
                <a:ext uri="{FF2B5EF4-FFF2-40B4-BE49-F238E27FC236}">
                  <a16:creationId xmlns:a16="http://schemas.microsoft.com/office/drawing/2014/main" id="{06564849-DF01-45E6-B626-3D4281350446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4" name="직사각형 1273">
              <a:extLst>
                <a:ext uri="{FF2B5EF4-FFF2-40B4-BE49-F238E27FC236}">
                  <a16:creationId xmlns:a16="http://schemas.microsoft.com/office/drawing/2014/main" id="{2C4976E8-0640-46C7-BF00-9244FFE378E8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5" name="직사각형 1274">
              <a:extLst>
                <a:ext uri="{FF2B5EF4-FFF2-40B4-BE49-F238E27FC236}">
                  <a16:creationId xmlns:a16="http://schemas.microsoft.com/office/drawing/2014/main" id="{D32C4E30-826F-4000-90C1-21A136A6569D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6" name="직사각형 1275">
              <a:extLst>
                <a:ext uri="{FF2B5EF4-FFF2-40B4-BE49-F238E27FC236}">
                  <a16:creationId xmlns:a16="http://schemas.microsoft.com/office/drawing/2014/main" id="{55FDDD14-2911-4D35-967B-78EC03AAE19D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7" name="직사각형 1276">
              <a:extLst>
                <a:ext uri="{FF2B5EF4-FFF2-40B4-BE49-F238E27FC236}">
                  <a16:creationId xmlns:a16="http://schemas.microsoft.com/office/drawing/2014/main" id="{E98491EF-FAF1-40C0-BA1A-0880459F73A3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8" name="직사각형 1277">
              <a:extLst>
                <a:ext uri="{FF2B5EF4-FFF2-40B4-BE49-F238E27FC236}">
                  <a16:creationId xmlns:a16="http://schemas.microsoft.com/office/drawing/2014/main" id="{F1778A0C-AC09-49F8-BE81-6290FF12962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9" name="직사각형 1278">
              <a:extLst>
                <a:ext uri="{FF2B5EF4-FFF2-40B4-BE49-F238E27FC236}">
                  <a16:creationId xmlns:a16="http://schemas.microsoft.com/office/drawing/2014/main" id="{6BE57272-AF8E-4BA0-B653-381B8D9DC6E0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0" name="직사각형 1279">
              <a:extLst>
                <a:ext uri="{FF2B5EF4-FFF2-40B4-BE49-F238E27FC236}">
                  <a16:creationId xmlns:a16="http://schemas.microsoft.com/office/drawing/2014/main" id="{94F41D70-1FE6-4272-BFF6-2712805543B0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E9A6602E-9795-4EB9-8A16-A820883A7329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2" name="직사각형 1281">
              <a:extLst>
                <a:ext uri="{FF2B5EF4-FFF2-40B4-BE49-F238E27FC236}">
                  <a16:creationId xmlns:a16="http://schemas.microsoft.com/office/drawing/2014/main" id="{F3CCD208-D418-48BC-83DA-7E75CD3D5165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3" name="직사각형 1282">
              <a:extLst>
                <a:ext uri="{FF2B5EF4-FFF2-40B4-BE49-F238E27FC236}">
                  <a16:creationId xmlns:a16="http://schemas.microsoft.com/office/drawing/2014/main" id="{BB430567-D16B-4F83-AE78-ECF8E74FBE99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4" name="직사각형 1283">
              <a:extLst>
                <a:ext uri="{FF2B5EF4-FFF2-40B4-BE49-F238E27FC236}">
                  <a16:creationId xmlns:a16="http://schemas.microsoft.com/office/drawing/2014/main" id="{A5DFAA9B-20E8-4674-9A64-0351ACA1DF4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5" name="직사각형 1284">
              <a:extLst>
                <a:ext uri="{FF2B5EF4-FFF2-40B4-BE49-F238E27FC236}">
                  <a16:creationId xmlns:a16="http://schemas.microsoft.com/office/drawing/2014/main" id="{9C864129-1BB0-4012-AD62-47598DE766B3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6" name="직사각형 1285">
              <a:extLst>
                <a:ext uri="{FF2B5EF4-FFF2-40B4-BE49-F238E27FC236}">
                  <a16:creationId xmlns:a16="http://schemas.microsoft.com/office/drawing/2014/main" id="{FB078D6A-B8B8-41F6-8C6B-60E3287E5E95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7" name="직사각형 1286">
              <a:extLst>
                <a:ext uri="{FF2B5EF4-FFF2-40B4-BE49-F238E27FC236}">
                  <a16:creationId xmlns:a16="http://schemas.microsoft.com/office/drawing/2014/main" id="{42346E6F-E3CA-4385-AB7B-5CA7C97E6B43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8" name="직사각형 1287">
              <a:extLst>
                <a:ext uri="{FF2B5EF4-FFF2-40B4-BE49-F238E27FC236}">
                  <a16:creationId xmlns:a16="http://schemas.microsoft.com/office/drawing/2014/main" id="{745EB8C5-2458-4CD9-AD49-B1F0B898BAC3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89" name="직선 화살표 연결선 1288">
            <a:extLst>
              <a:ext uri="{FF2B5EF4-FFF2-40B4-BE49-F238E27FC236}">
                <a16:creationId xmlns:a16="http://schemas.microsoft.com/office/drawing/2014/main" id="{665B4CA8-4410-4004-9E68-2DE3664E912E}"/>
              </a:ext>
            </a:extLst>
          </p:cNvPr>
          <p:cNvCxnSpPr>
            <a:cxnSpLocks/>
            <a:stCxn id="582" idx="3"/>
            <a:endCxn id="1273" idx="3"/>
          </p:cNvCxnSpPr>
          <p:nvPr/>
        </p:nvCxnSpPr>
        <p:spPr>
          <a:xfrm flipH="1">
            <a:off x="2335612" y="5706605"/>
            <a:ext cx="516506" cy="55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" name="TextBox 1289">
            <a:extLst>
              <a:ext uri="{FF2B5EF4-FFF2-40B4-BE49-F238E27FC236}">
                <a16:creationId xmlns:a16="http://schemas.microsoft.com/office/drawing/2014/main" id="{D542F04C-9463-4A2E-9D25-E3AD48763D63}"/>
              </a:ext>
            </a:extLst>
          </p:cNvPr>
          <p:cNvSpPr txBox="1"/>
          <p:nvPr/>
        </p:nvSpPr>
        <p:spPr>
          <a:xfrm>
            <a:off x="549420" y="528702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1" name="TextBox 1290">
            <a:extLst>
              <a:ext uri="{FF2B5EF4-FFF2-40B4-BE49-F238E27FC236}">
                <a16:creationId xmlns:a16="http://schemas.microsoft.com/office/drawing/2014/main" id="{E1801F8F-04F8-4358-A30F-FF0081748A6D}"/>
              </a:ext>
            </a:extLst>
          </p:cNvPr>
          <p:cNvSpPr txBox="1"/>
          <p:nvPr/>
        </p:nvSpPr>
        <p:spPr>
          <a:xfrm>
            <a:off x="549420" y="555491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000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3171632"/>
            <a:ext cx="317208" cy="3402503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547167" y="5952358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6" name="TextBox 885">
            <a:extLst>
              <a:ext uri="{FF2B5EF4-FFF2-40B4-BE49-F238E27FC236}">
                <a16:creationId xmlns:a16="http://schemas.microsoft.com/office/drawing/2014/main" id="{28045C29-9A01-4016-8678-7BA4927CF01C}"/>
              </a:ext>
            </a:extLst>
          </p:cNvPr>
          <p:cNvSpPr txBox="1"/>
          <p:nvPr/>
        </p:nvSpPr>
        <p:spPr>
          <a:xfrm>
            <a:off x="8996561" y="5588936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7" name="TextBox 886">
            <a:extLst>
              <a:ext uri="{FF2B5EF4-FFF2-40B4-BE49-F238E27FC236}">
                <a16:creationId xmlns:a16="http://schemas.microsoft.com/office/drawing/2014/main" id="{01A39FB9-369D-4ABD-B3AF-E63E211BDA3A}"/>
              </a:ext>
            </a:extLst>
          </p:cNvPr>
          <p:cNvSpPr txBox="1"/>
          <p:nvPr/>
        </p:nvSpPr>
        <p:spPr>
          <a:xfrm>
            <a:off x="5352601" y="6333481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self.db=np.sum(dout, axis=0)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8" name="TextBox 887">
            <a:extLst>
              <a:ext uri="{FF2B5EF4-FFF2-40B4-BE49-F238E27FC236}">
                <a16:creationId xmlns:a16="http://schemas.microsoft.com/office/drawing/2014/main" id="{0FAB9B93-5BBF-4059-9197-236A014B65A3}"/>
              </a:ext>
            </a:extLst>
          </p:cNvPr>
          <p:cNvSpPr txBox="1"/>
          <p:nvPr/>
        </p:nvSpPr>
        <p:spPr>
          <a:xfrm>
            <a:off x="8105625" y="1602956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self.dx=np.dot(dout, self.W.T)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9" name="TextBox 888">
            <a:extLst>
              <a:ext uri="{FF2B5EF4-FFF2-40B4-BE49-F238E27FC236}">
                <a16:creationId xmlns:a16="http://schemas.microsoft.com/office/drawing/2014/main" id="{FE4B73AC-3245-485C-9E17-A800E30C0DA9}"/>
              </a:ext>
            </a:extLst>
          </p:cNvPr>
          <p:cNvSpPr txBox="1"/>
          <p:nvPr/>
        </p:nvSpPr>
        <p:spPr>
          <a:xfrm>
            <a:off x="9876153" y="181542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0" name="TextBox 889">
            <a:extLst>
              <a:ext uri="{FF2B5EF4-FFF2-40B4-BE49-F238E27FC236}">
                <a16:creationId xmlns:a16="http://schemas.microsoft.com/office/drawing/2014/main" id="{F36B83D5-51E7-4779-AACA-E5B4260A6798}"/>
              </a:ext>
            </a:extLst>
          </p:cNvPr>
          <p:cNvSpPr txBox="1"/>
          <p:nvPr/>
        </p:nvSpPr>
        <p:spPr>
          <a:xfrm>
            <a:off x="9137648" y="180677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1" name="TextBox 890">
            <a:extLst>
              <a:ext uri="{FF2B5EF4-FFF2-40B4-BE49-F238E27FC236}">
                <a16:creationId xmlns:a16="http://schemas.microsoft.com/office/drawing/2014/main" id="{2106398D-7A7E-4D6F-8532-583696C95BAA}"/>
              </a:ext>
            </a:extLst>
          </p:cNvPr>
          <p:cNvSpPr txBox="1"/>
          <p:nvPr/>
        </p:nvSpPr>
        <p:spPr>
          <a:xfrm>
            <a:off x="8094280" y="1799798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247" y="2224485"/>
            <a:ext cx="3395548" cy="336499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D64AE7-EB65-4232-A6C6-011A30821A82}"/>
              </a:ext>
            </a:extLst>
          </p:cNvPr>
          <p:cNvCxnSpPr/>
          <p:nvPr/>
        </p:nvCxnSpPr>
        <p:spPr>
          <a:xfrm flipV="1">
            <a:off x="4645458" y="98819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DBA2CA-A307-4FB8-B4C2-4C21EB9F24F4}"/>
              </a:ext>
            </a:extLst>
          </p:cNvPr>
          <p:cNvCxnSpPr>
            <a:cxnSpLocks/>
          </p:cNvCxnSpPr>
          <p:nvPr/>
        </p:nvCxnSpPr>
        <p:spPr>
          <a:xfrm flipV="1">
            <a:off x="4570001" y="205900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A2F9B83-0E45-4AFA-850C-9101CB8FD03C}"/>
              </a:ext>
            </a:extLst>
          </p:cNvPr>
          <p:cNvSpPr/>
          <p:nvPr/>
        </p:nvSpPr>
        <p:spPr>
          <a:xfrm>
            <a:off x="4549205" y="1264920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77F939-160A-4329-9E48-1C935AC7B9BB}"/>
              </a:ext>
            </a:extLst>
          </p:cNvPr>
          <p:cNvSpPr/>
          <p:nvPr/>
        </p:nvSpPr>
        <p:spPr>
          <a:xfrm>
            <a:off x="5154313" y="150992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89570-09AE-4D18-98D4-A70460DFB5E1}"/>
              </a:ext>
            </a:extLst>
          </p:cNvPr>
          <p:cNvSpPr txBox="1"/>
          <p:nvPr/>
        </p:nvSpPr>
        <p:spPr>
          <a:xfrm>
            <a:off x="5062920" y="19620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396B1-C84D-43D3-9835-4D32317BF44C}"/>
              </a:ext>
            </a:extLst>
          </p:cNvPr>
          <p:cNvSpPr txBox="1"/>
          <p:nvPr/>
        </p:nvSpPr>
        <p:spPr>
          <a:xfrm>
            <a:off x="4178462" y="1141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BAEFA5E-06A2-4D35-8B3C-8C3EA9E3B1E8}"/>
              </a:ext>
            </a:extLst>
          </p:cNvPr>
          <p:cNvCxnSpPr/>
          <p:nvPr/>
        </p:nvCxnSpPr>
        <p:spPr>
          <a:xfrm flipV="1">
            <a:off x="4666254" y="2490581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BAA54E5-41D8-438A-B70A-BCD4311D2EB8}"/>
              </a:ext>
            </a:extLst>
          </p:cNvPr>
          <p:cNvCxnSpPr>
            <a:cxnSpLocks/>
          </p:cNvCxnSpPr>
          <p:nvPr/>
        </p:nvCxnSpPr>
        <p:spPr>
          <a:xfrm flipV="1">
            <a:off x="4590797" y="3561391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C514B2F-62FE-4D5D-9C33-6D980579DB04}"/>
              </a:ext>
            </a:extLst>
          </p:cNvPr>
          <p:cNvSpPr/>
          <p:nvPr/>
        </p:nvSpPr>
        <p:spPr>
          <a:xfrm>
            <a:off x="4570001" y="2767307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A9BE9C-3B8A-4591-B898-92480DC08166}"/>
              </a:ext>
            </a:extLst>
          </p:cNvPr>
          <p:cNvSpPr/>
          <p:nvPr/>
        </p:nvSpPr>
        <p:spPr>
          <a:xfrm>
            <a:off x="4688499" y="3066353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FA6709-2A70-4F4E-A1E5-B23124016CC4}"/>
              </a:ext>
            </a:extLst>
          </p:cNvPr>
          <p:cNvSpPr txBox="1"/>
          <p:nvPr/>
        </p:nvSpPr>
        <p:spPr>
          <a:xfrm>
            <a:off x="5083716" y="346446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E365B-B1F8-4CCC-B711-662BA2FFC8D0}"/>
              </a:ext>
            </a:extLst>
          </p:cNvPr>
          <p:cNvSpPr txBox="1"/>
          <p:nvPr/>
        </p:nvSpPr>
        <p:spPr>
          <a:xfrm>
            <a:off x="4199258" y="26442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0F365-36FC-43D3-B777-549D16773514}"/>
              </a:ext>
            </a:extLst>
          </p:cNvPr>
          <p:cNvSpPr txBox="1"/>
          <p:nvPr/>
        </p:nvSpPr>
        <p:spPr>
          <a:xfrm>
            <a:off x="1039893" y="474137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27E145-86F1-4BEF-B509-489B6D8E4FDF}"/>
              </a:ext>
            </a:extLst>
          </p:cNvPr>
          <p:cNvSpPr txBox="1"/>
          <p:nvPr/>
        </p:nvSpPr>
        <p:spPr>
          <a:xfrm>
            <a:off x="2527673" y="46034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CE9D45-B5CC-40D7-A452-B2AF00E8FA3B}"/>
              </a:ext>
            </a:extLst>
          </p:cNvPr>
          <p:cNvSpPr txBox="1"/>
          <p:nvPr/>
        </p:nvSpPr>
        <p:spPr>
          <a:xfrm>
            <a:off x="1510530" y="418494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CA8A4C-BF9B-44A5-9330-D117C5B498E5}"/>
              </a:ext>
            </a:extLst>
          </p:cNvPr>
          <p:cNvSpPr/>
          <p:nvPr/>
        </p:nvSpPr>
        <p:spPr>
          <a:xfrm>
            <a:off x="2405856" y="44724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5188DC9-F90D-4B4A-9A06-EC22814608DC}"/>
              </a:ext>
            </a:extLst>
          </p:cNvPr>
          <p:cNvSpPr/>
          <p:nvPr/>
        </p:nvSpPr>
        <p:spPr>
          <a:xfrm>
            <a:off x="7641697" y="426141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1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120119" y="2950464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2323046" y="3153391"/>
            <a:ext cx="239680" cy="83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D2CB9B20-19EE-401C-BBB4-10973023724A}"/>
              </a:ext>
            </a:extLst>
          </p:cNvPr>
          <p:cNvSpPr/>
          <p:nvPr/>
        </p:nvSpPr>
        <p:spPr>
          <a:xfrm>
            <a:off x="2560790" y="3117623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3C0E87-9EC7-4FB3-A7C1-DCF85B18C2B4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798534" y="3236495"/>
            <a:ext cx="3516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6873061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E08E-0105-46C4-B587-D80605589EBF}"/>
              </a:ext>
            </a:extLst>
          </p:cNvPr>
          <p:cNvSpPr txBox="1"/>
          <p:nvPr/>
        </p:nvSpPr>
        <p:spPr>
          <a:xfrm>
            <a:off x="7790795" y="21812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5E28BA-D061-4F1B-8A6F-ECDAAF9802B6}"/>
              </a:ext>
            </a:extLst>
          </p:cNvPr>
          <p:cNvSpPr/>
          <p:nvPr/>
        </p:nvSpPr>
        <p:spPr>
          <a:xfrm>
            <a:off x="8145379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594A3C-9E69-4B70-B35E-0FE3A9D4FEC8}"/>
              </a:ext>
            </a:extLst>
          </p:cNvPr>
          <p:cNvSpPr/>
          <p:nvPr/>
        </p:nvSpPr>
        <p:spPr>
          <a:xfrm>
            <a:off x="8700837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C792E-1D1C-44BD-A324-5F952B18B2FB}"/>
              </a:ext>
            </a:extLst>
          </p:cNvPr>
          <p:cNvSpPr/>
          <p:nvPr/>
        </p:nvSpPr>
        <p:spPr>
          <a:xfrm>
            <a:off x="8145379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FF1F80-47BA-4E09-94D6-1096DCDCD94F}"/>
              </a:ext>
            </a:extLst>
          </p:cNvPr>
          <p:cNvSpPr/>
          <p:nvPr/>
        </p:nvSpPr>
        <p:spPr>
          <a:xfrm>
            <a:off x="8700837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C21E-7601-439E-808E-56C7C5F2A82E}"/>
              </a:ext>
            </a:extLst>
          </p:cNvPr>
          <p:cNvSpPr txBox="1"/>
          <p:nvPr/>
        </p:nvSpPr>
        <p:spPr>
          <a:xfrm>
            <a:off x="7790795" y="28670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81D99-A68F-400A-AB40-0FA41B262F2C}"/>
              </a:ext>
            </a:extLst>
          </p:cNvPr>
          <p:cNvSpPr txBox="1"/>
          <p:nvPr/>
        </p:nvSpPr>
        <p:spPr>
          <a:xfrm>
            <a:off x="7443584" y="35528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x*w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5484A-4349-4AD5-B84F-ED702AAE5A57}"/>
              </a:ext>
            </a:extLst>
          </p:cNvPr>
          <p:cNvSpPr/>
          <p:nvPr/>
        </p:nvSpPr>
        <p:spPr>
          <a:xfrm>
            <a:off x="8145379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CCDB8F-3EA5-415C-8432-9E4B28DE37F8}"/>
              </a:ext>
            </a:extLst>
          </p:cNvPr>
          <p:cNvSpPr/>
          <p:nvPr/>
        </p:nvSpPr>
        <p:spPr>
          <a:xfrm>
            <a:off x="8700837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29DEC-8E3B-4DE0-B418-4BC3AA607D6D}"/>
              </a:ext>
            </a:extLst>
          </p:cNvPr>
          <p:cNvSpPr txBox="1"/>
          <p:nvPr/>
        </p:nvSpPr>
        <p:spPr>
          <a:xfrm>
            <a:off x="7521024" y="446280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np.sum(x*w)+b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CB31FFA-53E2-447A-8C62-2F429A721CF2}"/>
              </a:ext>
            </a:extLst>
          </p:cNvPr>
          <p:cNvCxnSpPr/>
          <p:nvPr/>
        </p:nvCxnSpPr>
        <p:spPr>
          <a:xfrm flipV="1">
            <a:off x="6935468" y="1236847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464AED-0534-4D66-B59C-CC6C8092A06C}"/>
              </a:ext>
            </a:extLst>
          </p:cNvPr>
          <p:cNvCxnSpPr>
            <a:cxnSpLocks/>
          </p:cNvCxnSpPr>
          <p:nvPr/>
        </p:nvCxnSpPr>
        <p:spPr>
          <a:xfrm flipV="1">
            <a:off x="6860011" y="2307657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4BA20A8-1ECA-463B-B08C-E53385ED2072}"/>
              </a:ext>
            </a:extLst>
          </p:cNvPr>
          <p:cNvSpPr/>
          <p:nvPr/>
        </p:nvSpPr>
        <p:spPr>
          <a:xfrm>
            <a:off x="6839215" y="1513573"/>
            <a:ext cx="72942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42993F-5243-4640-A787-BCF7D6A4FD0D}"/>
              </a:ext>
            </a:extLst>
          </p:cNvPr>
          <p:cNvSpPr/>
          <p:nvPr/>
        </p:nvSpPr>
        <p:spPr>
          <a:xfrm>
            <a:off x="7441538" y="145141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A2833-EEC4-487E-A4D4-66B90186E261}"/>
              </a:ext>
            </a:extLst>
          </p:cNvPr>
          <p:cNvSpPr txBox="1"/>
          <p:nvPr/>
        </p:nvSpPr>
        <p:spPr>
          <a:xfrm>
            <a:off x="6468472" y="13905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B7BC2F-0494-4DE1-9363-24474F7E59BC}"/>
              </a:ext>
            </a:extLst>
          </p:cNvPr>
          <p:cNvCxnSpPr/>
          <p:nvPr/>
        </p:nvCxnSpPr>
        <p:spPr>
          <a:xfrm flipV="1">
            <a:off x="6956264" y="273923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6F352AB-ACB2-410C-8D3F-0EFACA4E72C4}"/>
              </a:ext>
            </a:extLst>
          </p:cNvPr>
          <p:cNvCxnSpPr>
            <a:cxnSpLocks/>
          </p:cNvCxnSpPr>
          <p:nvPr/>
        </p:nvCxnSpPr>
        <p:spPr>
          <a:xfrm flipV="1">
            <a:off x="6880807" y="381004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586C3CF-629B-4A25-8084-E0FB63687FEB}"/>
              </a:ext>
            </a:extLst>
          </p:cNvPr>
          <p:cNvSpPr/>
          <p:nvPr/>
        </p:nvSpPr>
        <p:spPr>
          <a:xfrm>
            <a:off x="6066188" y="2998517"/>
            <a:ext cx="3988197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99475D-BEFE-4656-A34D-890D4582D57E}"/>
              </a:ext>
            </a:extLst>
          </p:cNvPr>
          <p:cNvSpPr/>
          <p:nvPr/>
        </p:nvSpPr>
        <p:spPr>
          <a:xfrm>
            <a:off x="5979804" y="283078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329671-E488-4268-B098-AAC79BB5054B}"/>
              </a:ext>
            </a:extLst>
          </p:cNvPr>
          <p:cNvSpPr txBox="1"/>
          <p:nvPr/>
        </p:nvSpPr>
        <p:spPr>
          <a:xfrm>
            <a:off x="7373726" y="3713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4998E-0BF8-45BD-8C8B-F7BC62ABF5F6}"/>
              </a:ext>
            </a:extLst>
          </p:cNvPr>
          <p:cNvSpPr txBox="1"/>
          <p:nvPr/>
        </p:nvSpPr>
        <p:spPr>
          <a:xfrm>
            <a:off x="6489268" y="28929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CB8D38-E73A-4B6E-8B56-E23DF6D29986}"/>
              </a:ext>
            </a:extLst>
          </p:cNvPr>
          <p:cNvCxnSpPr>
            <a:cxnSpLocks/>
          </p:cNvCxnSpPr>
          <p:nvPr/>
        </p:nvCxnSpPr>
        <p:spPr>
          <a:xfrm flipH="1">
            <a:off x="7186865" y="1072888"/>
            <a:ext cx="526267" cy="1692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E2C4FB-E800-49F5-8FB4-A16AA88CADF8}"/>
              </a:ext>
            </a:extLst>
          </p:cNvPr>
          <p:cNvSpPr txBox="1"/>
          <p:nvPr/>
        </p:nvSpPr>
        <p:spPr>
          <a:xfrm>
            <a:off x="7402191" y="22591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B60AD1-29BD-4F2B-ADE7-5E28F4A47C7F}"/>
              </a:ext>
            </a:extLst>
          </p:cNvPr>
          <p:cNvCxnSpPr>
            <a:cxnSpLocks/>
          </p:cNvCxnSpPr>
          <p:nvPr/>
        </p:nvCxnSpPr>
        <p:spPr>
          <a:xfrm>
            <a:off x="5534895" y="2685677"/>
            <a:ext cx="1867296" cy="1076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7EFD0A3-B709-4EEA-97E9-8BE5BBF5D6BF}"/>
              </a:ext>
            </a:extLst>
          </p:cNvPr>
          <p:cNvSpPr/>
          <p:nvPr/>
        </p:nvSpPr>
        <p:spPr>
          <a:xfrm>
            <a:off x="7373726" y="168130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C312BF3-C70D-4D62-B924-8009F0C4A7CA}"/>
              </a:ext>
            </a:extLst>
          </p:cNvPr>
          <p:cNvSpPr/>
          <p:nvPr/>
        </p:nvSpPr>
        <p:spPr>
          <a:xfrm>
            <a:off x="7325674" y="1837736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BA86C6C-A46D-47C6-BC82-5DC5D99D8804}"/>
              </a:ext>
            </a:extLst>
          </p:cNvPr>
          <p:cNvSpPr/>
          <p:nvPr/>
        </p:nvSpPr>
        <p:spPr>
          <a:xfrm>
            <a:off x="7277867" y="19629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F9BB930-37FC-458D-AF17-0F5CE3A3D317}"/>
              </a:ext>
            </a:extLst>
          </p:cNvPr>
          <p:cNvSpPr/>
          <p:nvPr/>
        </p:nvSpPr>
        <p:spPr>
          <a:xfrm>
            <a:off x="7249402" y="2057264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E1C6D7-161C-4E9E-BF29-AF79D349E82E}"/>
              </a:ext>
            </a:extLst>
          </p:cNvPr>
          <p:cNvSpPr/>
          <p:nvPr/>
        </p:nvSpPr>
        <p:spPr>
          <a:xfrm>
            <a:off x="6335033" y="306162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8ED052A-D657-4306-8166-C04BF7BF9349}"/>
              </a:ext>
            </a:extLst>
          </p:cNvPr>
          <p:cNvSpPr/>
          <p:nvPr/>
        </p:nvSpPr>
        <p:spPr>
          <a:xfrm>
            <a:off x="6635796" y="321313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70EF709-2170-408F-BD98-2384535D7D86}"/>
              </a:ext>
            </a:extLst>
          </p:cNvPr>
          <p:cNvSpPr/>
          <p:nvPr/>
        </p:nvSpPr>
        <p:spPr>
          <a:xfrm>
            <a:off x="6885806" y="333339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A9035F-C8F3-4FC6-AF8B-677718995DAE}"/>
              </a:ext>
            </a:extLst>
          </p:cNvPr>
          <p:cNvSpPr/>
          <p:nvPr/>
        </p:nvSpPr>
        <p:spPr>
          <a:xfrm>
            <a:off x="7108769" y="342900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D542DFF-6289-40F5-A72A-479FCCA8980D}"/>
              </a:ext>
            </a:extLst>
          </p:cNvPr>
          <p:cNvSpPr/>
          <p:nvPr/>
        </p:nvSpPr>
        <p:spPr>
          <a:xfrm>
            <a:off x="7331115" y="351094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52D466-9B78-4BD1-8DDA-90F503D74731}"/>
              </a:ext>
            </a:extLst>
          </p:cNvPr>
          <p:cNvSpPr/>
          <p:nvPr/>
        </p:nvSpPr>
        <p:spPr>
          <a:xfrm>
            <a:off x="7560858" y="3580075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75498" y="905421"/>
            <a:ext cx="7929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np.dot(x,w)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sigmoid(a)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079458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8804870" y="2300110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03E34C-121A-4EFA-85E0-BF236271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56" y="2533347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BDEA7E-C9A1-4601-8EA1-57AF2AF4BD17}"/>
              </a:ext>
            </a:extLst>
          </p:cNvPr>
          <p:cNvCxnSpPr/>
          <p:nvPr/>
        </p:nvCxnSpPr>
        <p:spPr>
          <a:xfrm flipH="1">
            <a:off x="6807906" y="2446421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D54D6B12-97A5-43CD-ACB4-EDBC921AFB23}"/>
              </a:ext>
            </a:extLst>
          </p:cNvPr>
          <p:cNvSpPr/>
          <p:nvPr/>
        </p:nvSpPr>
        <p:spPr>
          <a:xfrm>
            <a:off x="7288147" y="2861510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9CB0D37-8C45-4C29-B5B1-9F6F1B6461E1}"/>
              </a:ext>
            </a:extLst>
          </p:cNvPr>
          <p:cNvSpPr/>
          <p:nvPr/>
        </p:nvSpPr>
        <p:spPr>
          <a:xfrm>
            <a:off x="6904319" y="3600838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305683-24A5-4609-A61A-7FB453B937FA}"/>
              </a:ext>
            </a:extLst>
          </p:cNvPr>
          <p:cNvCxnSpPr>
            <a:cxnSpLocks/>
          </p:cNvCxnSpPr>
          <p:nvPr/>
        </p:nvCxnSpPr>
        <p:spPr>
          <a:xfrm flipH="1">
            <a:off x="6657150" y="2899610"/>
            <a:ext cx="505650" cy="1457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82814B-D52E-4BA6-A001-C8FAD4616458}"/>
              </a:ext>
            </a:extLst>
          </p:cNvPr>
          <p:cNvSpPr txBox="1"/>
          <p:nvPr/>
        </p:nvSpPr>
        <p:spPr>
          <a:xfrm>
            <a:off x="6807906" y="3583934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5F5F9F-FA82-4A1D-9820-8B08E038C50E}"/>
              </a:ext>
            </a:extLst>
          </p:cNvPr>
          <p:cNvSpPr/>
          <p:nvPr/>
        </p:nvSpPr>
        <p:spPr>
          <a:xfrm>
            <a:off x="6455603" y="4319397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CC1C39F-C1A1-4EF4-9D43-77CC08A0B49A}"/>
              </a:ext>
            </a:extLst>
          </p:cNvPr>
          <p:cNvCxnSpPr/>
          <p:nvPr/>
        </p:nvCxnSpPr>
        <p:spPr>
          <a:xfrm flipH="1">
            <a:off x="6040249" y="3946707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816E88B-5269-4510-B617-DF94D4B543BF}"/>
              </a:ext>
            </a:extLst>
          </p:cNvPr>
          <p:cNvSpPr/>
          <p:nvPr/>
        </p:nvSpPr>
        <p:spPr>
          <a:xfrm>
            <a:off x="8135872" y="2757236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0335C5D-C3E1-413A-80C5-02EDA38DD85E}"/>
              </a:ext>
            </a:extLst>
          </p:cNvPr>
          <p:cNvSpPr/>
          <p:nvPr/>
        </p:nvSpPr>
        <p:spPr>
          <a:xfrm>
            <a:off x="5548313" y="4403619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DD66DC-C533-40CB-9990-70DCD8CFFE2B}"/>
              </a:ext>
            </a:extLst>
          </p:cNvPr>
          <p:cNvCxnSpPr>
            <a:cxnSpLocks/>
          </p:cNvCxnSpPr>
          <p:nvPr/>
        </p:nvCxnSpPr>
        <p:spPr>
          <a:xfrm flipH="1">
            <a:off x="7583274" y="2763255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B4C2611-0F0D-45C2-AF1A-D21DFEDA0CC9}"/>
              </a:ext>
            </a:extLst>
          </p:cNvPr>
          <p:cNvCxnSpPr>
            <a:cxnSpLocks/>
          </p:cNvCxnSpPr>
          <p:nvPr/>
        </p:nvCxnSpPr>
        <p:spPr>
          <a:xfrm flipH="1">
            <a:off x="5200356" y="4494982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DB3A7C-9576-4EF0-BBBE-09FAC5C3E571}"/>
              </a:ext>
            </a:extLst>
          </p:cNvPr>
          <p:cNvSpPr txBox="1"/>
          <p:nvPr/>
        </p:nvSpPr>
        <p:spPr>
          <a:xfrm>
            <a:off x="6829999" y="1732052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= w-dw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90265" y="988733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646192" y="1122856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2" y="1122856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389927" y="3238466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3238466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F71F10-20F4-4FC2-8391-933CB52674BD}"/>
              </a:ext>
            </a:extLst>
          </p:cNvPr>
          <p:cNvSpPr txBox="1"/>
          <p:nvPr/>
        </p:nvSpPr>
        <p:spPr>
          <a:xfrm>
            <a:off x="141653" y="2467455"/>
            <a:ext cx="907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CE780-57D5-48C2-A011-E8AA95F5272E}"/>
              </a:ext>
            </a:extLst>
          </p:cNvPr>
          <p:cNvSpPr txBox="1"/>
          <p:nvPr/>
        </p:nvSpPr>
        <p:spPr>
          <a:xfrm>
            <a:off x="114645" y="5328945"/>
            <a:ext cx="9071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grads['W' + str(idx)] = self.layers['Affine' + str(idx)].dW </a:t>
            </a:r>
          </a:p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+ self.weight_decay_lambda * self.layers['Affine' + str(idx)].W</a:t>
            </a:r>
            <a:endParaRPr lang="ko-KR" altLang="en-US" sz="20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EA981-37E3-435F-8990-02543CDA10B8}"/>
              </a:ext>
            </a:extLst>
          </p:cNvPr>
          <p:cNvSpPr txBox="1"/>
          <p:nvPr/>
        </p:nvSpPr>
        <p:spPr>
          <a:xfrm>
            <a:off x="3711615" y="1440212"/>
            <a:ext cx="5101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손실을 계산할 때 누적된다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0E4FD-A1A3-44BC-AE55-99CA24FF72C0}"/>
              </a:ext>
            </a:extLst>
          </p:cNvPr>
          <p:cNvSpPr txBox="1"/>
          <p:nvPr/>
        </p:nvSpPr>
        <p:spPr>
          <a:xfrm>
            <a:off x="5262623" y="4618412"/>
            <a:ext cx="665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규제의 미분은 학습할 때 기울기에 더하기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0F070401-5BDE-410A-A208-15442E182D51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4503F0C-B083-401B-9B0C-308B2668192F}"/>
              </a:ext>
            </a:extLst>
          </p:cNvPr>
          <p:cNvCxnSpPr>
            <a:cxnSpLocks/>
            <a:stCxn id="18" idx="0"/>
            <a:endCxn id="16" idx="4"/>
          </p:cNvCxnSpPr>
          <p:nvPr/>
        </p:nvCxnSpPr>
        <p:spPr>
          <a:xfrm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8B978D0-9115-4C4E-AB8A-64231AF751FF}"/>
              </a:ext>
            </a:extLst>
          </p:cNvPr>
          <p:cNvCxnSpPr>
            <a:cxnSpLocks/>
            <a:stCxn id="123" idx="0"/>
            <a:endCxn id="117" idx="4"/>
          </p:cNvCxnSpPr>
          <p:nvPr/>
        </p:nvCxnSpPr>
        <p:spPr>
          <a:xfrm flipH="1" flipV="1">
            <a:off x="587813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D247878-2A41-44DE-89C1-CCB7DCBA85CB}"/>
              </a:ext>
            </a:extLst>
          </p:cNvPr>
          <p:cNvCxnSpPr>
            <a:cxnSpLocks/>
            <a:stCxn id="123" idx="0"/>
            <a:endCxn id="116" idx="4"/>
          </p:cNvCxnSpPr>
          <p:nvPr/>
        </p:nvCxnSpPr>
        <p:spPr>
          <a:xfrm flipH="1"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F211881-8960-41A9-BD3D-42F8106EDB5C}"/>
              </a:ext>
            </a:extLst>
          </p:cNvPr>
          <p:cNvCxnSpPr>
            <a:cxnSpLocks/>
            <a:stCxn id="121" idx="0"/>
            <a:endCxn id="116" idx="4"/>
          </p:cNvCxnSpPr>
          <p:nvPr/>
        </p:nvCxnSpPr>
        <p:spPr>
          <a:xfrm flipV="1">
            <a:off x="5225862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16C3B34-3FAB-4B90-B823-D4794EF856EF}"/>
              </a:ext>
            </a:extLst>
          </p:cNvPr>
          <p:cNvCxnSpPr>
            <a:cxnSpLocks/>
            <a:stCxn id="121" idx="0"/>
            <a:endCxn id="118" idx="4"/>
          </p:cNvCxnSpPr>
          <p:nvPr/>
        </p:nvCxnSpPr>
        <p:spPr>
          <a:xfrm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B9C05B84-6F77-4876-9531-8B84DA38ECC1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87206C1-6076-4AA6-A8CF-DEEA03B598CA}"/>
              </a:ext>
            </a:extLst>
          </p:cNvPr>
          <p:cNvCxnSpPr>
            <a:cxnSpLocks/>
            <a:stCxn id="123" idx="0"/>
            <a:endCxn id="120" idx="4"/>
          </p:cNvCxnSpPr>
          <p:nvPr/>
        </p:nvCxnSpPr>
        <p:spPr>
          <a:xfrm flipV="1">
            <a:off x="6530406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2C7C85F-D121-43E1-842A-F67DE23179CC}"/>
              </a:ext>
            </a:extLst>
          </p:cNvPr>
          <p:cNvCxnSpPr>
            <a:cxnSpLocks/>
            <a:stCxn id="124" idx="0"/>
            <a:endCxn id="118" idx="4"/>
          </p:cNvCxnSpPr>
          <p:nvPr/>
        </p:nvCxnSpPr>
        <p:spPr>
          <a:xfrm flipH="1" flipV="1">
            <a:off x="6530406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566D1A5-9F72-49D3-8ADD-F14B4EA1220A}"/>
              </a:ext>
            </a:extLst>
          </p:cNvPr>
          <p:cNvCxnSpPr>
            <a:cxnSpLocks/>
            <a:stCxn id="114" idx="0"/>
            <a:endCxn id="110" idx="4"/>
          </p:cNvCxnSpPr>
          <p:nvPr/>
        </p:nvCxnSpPr>
        <p:spPr>
          <a:xfrm flipH="1" flipV="1">
            <a:off x="6530406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D1D47BF1-6A62-4BFB-8EF5-9523257AC592}"/>
              </a:ext>
            </a:extLst>
          </p:cNvPr>
          <p:cNvCxnSpPr>
            <a:cxnSpLocks/>
            <a:stCxn id="118" idx="0"/>
            <a:endCxn id="114" idx="4"/>
          </p:cNvCxnSpPr>
          <p:nvPr/>
        </p:nvCxnSpPr>
        <p:spPr>
          <a:xfrm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AAEDDC1D-45DD-4C40-880E-B920A9FBB26F}"/>
              </a:ext>
            </a:extLst>
          </p:cNvPr>
          <p:cNvCxnSpPr>
            <a:cxnSpLocks/>
            <a:stCxn id="118" idx="0"/>
            <a:endCxn id="113" idx="4"/>
          </p:cNvCxnSpPr>
          <p:nvPr/>
        </p:nvCxnSpPr>
        <p:spPr>
          <a:xfrm flipV="1">
            <a:off x="65304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43FB95A8-298D-436F-A9F3-6A97E4161C3B}"/>
              </a:ext>
            </a:extLst>
          </p:cNvPr>
          <p:cNvCxnSpPr>
            <a:cxnSpLocks/>
            <a:stCxn id="118" idx="0"/>
            <a:endCxn id="111" idx="4"/>
          </p:cNvCxnSpPr>
          <p:nvPr/>
        </p:nvCxnSpPr>
        <p:spPr>
          <a:xfrm flipH="1"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1600E942-92A5-46F7-BBCB-785F66A7A537}"/>
              </a:ext>
            </a:extLst>
          </p:cNvPr>
          <p:cNvCxnSpPr>
            <a:cxnSpLocks/>
            <a:stCxn id="116" idx="0"/>
            <a:endCxn id="111" idx="4"/>
          </p:cNvCxnSpPr>
          <p:nvPr/>
        </p:nvCxnSpPr>
        <p:spPr>
          <a:xfrm flipV="1">
            <a:off x="5225862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D3161E7-68D2-41F7-9520-396AC6DA709C}"/>
              </a:ext>
            </a:extLst>
          </p:cNvPr>
          <p:cNvCxnSpPr>
            <a:cxnSpLocks/>
            <a:stCxn id="116" idx="0"/>
            <a:endCxn id="113" idx="4"/>
          </p:cNvCxnSpPr>
          <p:nvPr/>
        </p:nvCxnSpPr>
        <p:spPr>
          <a:xfrm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EE91303-9AAB-4767-BDF8-5AB92A2FC848}"/>
              </a:ext>
            </a:extLst>
          </p:cNvPr>
          <p:cNvCxnSpPr>
            <a:cxnSpLocks/>
            <a:stCxn id="116" idx="0"/>
            <a:endCxn id="114" idx="4"/>
          </p:cNvCxnSpPr>
          <p:nvPr/>
        </p:nvCxnSpPr>
        <p:spPr>
          <a:xfrm flipV="1">
            <a:off x="5225862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334203" y="790575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039847D-8C66-42DC-813B-138B6D850F60}"/>
              </a:ext>
            </a:extLst>
          </p:cNvPr>
          <p:cNvSpPr/>
          <p:nvPr/>
        </p:nvSpPr>
        <p:spPr>
          <a:xfrm>
            <a:off x="474186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C1C7F18-2816-47B6-BD88-A37BC161F8B4}"/>
              </a:ext>
            </a:extLst>
          </p:cNvPr>
          <p:cNvSpPr/>
          <p:nvPr/>
        </p:nvSpPr>
        <p:spPr>
          <a:xfrm>
            <a:off x="492127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AA2E48-4F9D-4BD8-9C40-B7F75CC0C27A}"/>
              </a:ext>
            </a:extLst>
          </p:cNvPr>
          <p:cNvSpPr/>
          <p:nvPr/>
        </p:nvSpPr>
        <p:spPr>
          <a:xfrm>
            <a:off x="510068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CAB6774-F608-4F94-9EE0-C2A19F047E32}"/>
              </a:ext>
            </a:extLst>
          </p:cNvPr>
          <p:cNvSpPr/>
          <p:nvPr/>
        </p:nvSpPr>
        <p:spPr>
          <a:xfrm>
            <a:off x="528009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DD0ECC2-2B56-4A6B-BF6B-9D7469EFD304}"/>
              </a:ext>
            </a:extLst>
          </p:cNvPr>
          <p:cNvSpPr/>
          <p:nvPr/>
        </p:nvSpPr>
        <p:spPr>
          <a:xfrm>
            <a:off x="545949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3FD1FDC-66C0-47EC-9B56-7A08BC2D567B}"/>
              </a:ext>
            </a:extLst>
          </p:cNvPr>
          <p:cNvSpPr/>
          <p:nvPr/>
        </p:nvSpPr>
        <p:spPr>
          <a:xfrm>
            <a:off x="474186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192340A-CCFD-4696-BB56-2391EABB6DAC}"/>
              </a:ext>
            </a:extLst>
          </p:cNvPr>
          <p:cNvSpPr/>
          <p:nvPr/>
        </p:nvSpPr>
        <p:spPr>
          <a:xfrm>
            <a:off x="492127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A24C1F-FC7C-48C7-9A8D-D9EF69071D07}"/>
              </a:ext>
            </a:extLst>
          </p:cNvPr>
          <p:cNvSpPr/>
          <p:nvPr/>
        </p:nvSpPr>
        <p:spPr>
          <a:xfrm>
            <a:off x="510068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9B123CE-5726-4C0D-A60F-4CD1DCAAC942}"/>
              </a:ext>
            </a:extLst>
          </p:cNvPr>
          <p:cNvSpPr/>
          <p:nvPr/>
        </p:nvSpPr>
        <p:spPr>
          <a:xfrm>
            <a:off x="528009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88C1BD2-66E1-4C8A-B99F-A6093461A522}"/>
              </a:ext>
            </a:extLst>
          </p:cNvPr>
          <p:cNvSpPr/>
          <p:nvPr/>
        </p:nvSpPr>
        <p:spPr>
          <a:xfrm>
            <a:off x="545949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AF55BEA-401B-4301-82D9-2A5D73639799}"/>
              </a:ext>
            </a:extLst>
          </p:cNvPr>
          <p:cNvSpPr/>
          <p:nvPr/>
        </p:nvSpPr>
        <p:spPr>
          <a:xfrm>
            <a:off x="474186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8017B66-522E-46E6-B0A1-0FE33A2C45FD}"/>
              </a:ext>
            </a:extLst>
          </p:cNvPr>
          <p:cNvSpPr/>
          <p:nvPr/>
        </p:nvSpPr>
        <p:spPr>
          <a:xfrm>
            <a:off x="492127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F88F70F-B68C-4523-B0C8-94408775DAE0}"/>
              </a:ext>
            </a:extLst>
          </p:cNvPr>
          <p:cNvSpPr/>
          <p:nvPr/>
        </p:nvSpPr>
        <p:spPr>
          <a:xfrm>
            <a:off x="510068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D9A31AD-A7DB-4394-B050-8F314FD3A1DB}"/>
              </a:ext>
            </a:extLst>
          </p:cNvPr>
          <p:cNvSpPr/>
          <p:nvPr/>
        </p:nvSpPr>
        <p:spPr>
          <a:xfrm>
            <a:off x="528009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0DB7BFC-05CE-4FA7-B972-47AD050468A6}"/>
              </a:ext>
            </a:extLst>
          </p:cNvPr>
          <p:cNvSpPr/>
          <p:nvPr/>
        </p:nvSpPr>
        <p:spPr>
          <a:xfrm>
            <a:off x="545949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1AC3C8C-1995-4479-8822-C303019089BE}"/>
              </a:ext>
            </a:extLst>
          </p:cNvPr>
          <p:cNvSpPr/>
          <p:nvPr/>
        </p:nvSpPr>
        <p:spPr>
          <a:xfrm>
            <a:off x="474186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17BCC62-7A44-4780-8F3B-8466B9A84D32}"/>
              </a:ext>
            </a:extLst>
          </p:cNvPr>
          <p:cNvSpPr/>
          <p:nvPr/>
        </p:nvSpPr>
        <p:spPr>
          <a:xfrm>
            <a:off x="492127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C9AB46C-1616-42E2-A6FF-E8A6EEB41598}"/>
              </a:ext>
            </a:extLst>
          </p:cNvPr>
          <p:cNvSpPr/>
          <p:nvPr/>
        </p:nvSpPr>
        <p:spPr>
          <a:xfrm>
            <a:off x="510068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24D2926-5609-4018-AC9F-014DEB9E0DB7}"/>
              </a:ext>
            </a:extLst>
          </p:cNvPr>
          <p:cNvSpPr/>
          <p:nvPr/>
        </p:nvSpPr>
        <p:spPr>
          <a:xfrm>
            <a:off x="528009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DF6CCE4-BE21-4CDB-B6BD-EB03DEE2AF21}"/>
              </a:ext>
            </a:extLst>
          </p:cNvPr>
          <p:cNvSpPr/>
          <p:nvPr/>
        </p:nvSpPr>
        <p:spPr>
          <a:xfrm>
            <a:off x="545949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9643608-DAB3-4D3C-8E0B-7FD653A48EDA}"/>
              </a:ext>
            </a:extLst>
          </p:cNvPr>
          <p:cNvSpPr/>
          <p:nvPr/>
        </p:nvSpPr>
        <p:spPr>
          <a:xfrm>
            <a:off x="474186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CE2734-52FF-4EDC-A03F-E62321665199}"/>
              </a:ext>
            </a:extLst>
          </p:cNvPr>
          <p:cNvSpPr/>
          <p:nvPr/>
        </p:nvSpPr>
        <p:spPr>
          <a:xfrm>
            <a:off x="492127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91CE9AF-826E-415C-ADBC-AD6E395CBCE4}"/>
              </a:ext>
            </a:extLst>
          </p:cNvPr>
          <p:cNvSpPr/>
          <p:nvPr/>
        </p:nvSpPr>
        <p:spPr>
          <a:xfrm>
            <a:off x="510068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57802AE-3369-451D-A9DC-B8A2DA9D721E}"/>
              </a:ext>
            </a:extLst>
          </p:cNvPr>
          <p:cNvSpPr/>
          <p:nvPr/>
        </p:nvSpPr>
        <p:spPr>
          <a:xfrm>
            <a:off x="528009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AD37C8C-BBB9-4A63-A6EE-9B892A8B2465}"/>
              </a:ext>
            </a:extLst>
          </p:cNvPr>
          <p:cNvSpPr/>
          <p:nvPr/>
        </p:nvSpPr>
        <p:spPr>
          <a:xfrm>
            <a:off x="545949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E8EEEA5-A5F9-4258-A9D4-62C1EDA87B9B}"/>
              </a:ext>
            </a:extLst>
          </p:cNvPr>
          <p:cNvSpPr/>
          <p:nvPr/>
        </p:nvSpPr>
        <p:spPr>
          <a:xfrm>
            <a:off x="474186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408340-DEF4-4D8F-B13A-A4364C3BDC8E}"/>
              </a:ext>
            </a:extLst>
          </p:cNvPr>
          <p:cNvSpPr/>
          <p:nvPr/>
        </p:nvSpPr>
        <p:spPr>
          <a:xfrm>
            <a:off x="492127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D64356E-1937-4BFE-9BBC-29A77BE9501F}"/>
              </a:ext>
            </a:extLst>
          </p:cNvPr>
          <p:cNvSpPr/>
          <p:nvPr/>
        </p:nvSpPr>
        <p:spPr>
          <a:xfrm>
            <a:off x="510068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C2930F-2D35-447A-86CF-68188D940C8C}"/>
              </a:ext>
            </a:extLst>
          </p:cNvPr>
          <p:cNvSpPr/>
          <p:nvPr/>
        </p:nvSpPr>
        <p:spPr>
          <a:xfrm>
            <a:off x="528009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9F675C-0EC5-4D8B-97DF-80D37B94BBE0}"/>
              </a:ext>
            </a:extLst>
          </p:cNvPr>
          <p:cNvSpPr/>
          <p:nvPr/>
        </p:nvSpPr>
        <p:spPr>
          <a:xfrm>
            <a:off x="545949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687ED9D-D50A-4C5C-A5C2-108B9D94C706}"/>
              </a:ext>
            </a:extLst>
          </p:cNvPr>
          <p:cNvSpPr txBox="1"/>
          <p:nvPr/>
        </p:nvSpPr>
        <p:spPr>
          <a:xfrm>
            <a:off x="4925506" y="574943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245486" y="1635422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644358" y="2045760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0721FE-CC02-49DD-B176-70BB12F8781C}"/>
              </a:ext>
            </a:extLst>
          </p:cNvPr>
          <p:cNvGrpSpPr/>
          <p:nvPr/>
        </p:nvGrpSpPr>
        <p:grpSpPr>
          <a:xfrm>
            <a:off x="764395" y="1418753"/>
            <a:ext cx="1115568" cy="1115568"/>
            <a:chOff x="3626295" y="1606296"/>
            <a:chExt cx="1115568" cy="1115568"/>
          </a:xfrm>
          <a:noFill/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8BC86B-1C0B-464C-84C5-8EA22E998997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9A53B3D-D16E-476B-AD5F-3BB226A37BD0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6677B1-D660-42EB-9957-F622A175A618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035D91-5556-4E83-A71A-6222262E13F9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0046F8-671E-4D6F-A09D-C0398FF3E376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73F9379-CE7B-4816-8A58-867C52DE5F5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4B7E99A-5E8A-4354-B3E6-6479C9187FD3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AE482C3-CF99-4838-9904-EF8728076A85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052B651-8C35-43A0-A23B-17BF9F06E1DA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658905" y="1685678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715063" y="307531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860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810840" y="4700804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61575" y="2499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449547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821403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93259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65115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449547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821403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93259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65115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449547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821403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93259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65115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449547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821403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93259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65115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07894" y="17547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68126D-5EAB-4732-8AD0-CFB0D4067E3D}"/>
              </a:ext>
            </a:extLst>
          </p:cNvPr>
          <p:cNvGrpSpPr/>
          <p:nvPr/>
        </p:nvGrpSpPr>
        <p:grpSpPr>
          <a:xfrm>
            <a:off x="4718728" y="1540258"/>
            <a:ext cx="743712" cy="743712"/>
            <a:chOff x="4662403" y="1575270"/>
            <a:chExt cx="743712" cy="74371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4662403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5034259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4662403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5034259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87570" y="30191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3D3B2-C9CA-4650-84CD-26E3704DAD13}"/>
              </a:ext>
            </a:extLst>
          </p:cNvPr>
          <p:cNvGrpSpPr/>
          <p:nvPr/>
        </p:nvGrpSpPr>
        <p:grpSpPr>
          <a:xfrm>
            <a:off x="4749737" y="3638284"/>
            <a:ext cx="743712" cy="743712"/>
            <a:chOff x="4662403" y="3636698"/>
            <a:chExt cx="743712" cy="743712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E306007-00E4-4B91-A734-B7F7B4A9A65C}"/>
                </a:ext>
              </a:extLst>
            </p:cNvPr>
            <p:cNvSpPr/>
            <p:nvPr/>
          </p:nvSpPr>
          <p:spPr>
            <a:xfrm>
              <a:off x="4662403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98A8CFE-1105-44C6-9FA7-46030249532D}"/>
                </a:ext>
              </a:extLst>
            </p:cNvPr>
            <p:cNvSpPr/>
            <p:nvPr/>
          </p:nvSpPr>
          <p:spPr>
            <a:xfrm>
              <a:off x="5034259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6AEB188-77F9-4B60-B3CE-DE0C1C6A3062}"/>
                </a:ext>
              </a:extLst>
            </p:cNvPr>
            <p:cNvSpPr/>
            <p:nvPr/>
          </p:nvSpPr>
          <p:spPr>
            <a:xfrm>
              <a:off x="4662403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860E6F3-2C8A-4678-ABAE-B2F5EC6D98ED}"/>
                </a:ext>
              </a:extLst>
            </p:cNvPr>
            <p:cNvSpPr/>
            <p:nvPr/>
          </p:nvSpPr>
          <p:spPr>
            <a:xfrm>
              <a:off x="5034259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836194" y="4063586"/>
            <a:ext cx="2227120" cy="2131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/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/>
              <p:nvPr/>
            </p:nvSpPr>
            <p:spPr>
              <a:xfrm>
                <a:off x="3905377" y="564627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377" y="5646279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266142" y="957188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668363" y="1669322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3" y="1669322"/>
                <a:ext cx="4155561" cy="701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668363" y="2730026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3" y="2730026"/>
                <a:ext cx="4225900" cy="6989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5009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FB9D7-97C4-4365-A19E-1A0FC922C82B}"/>
              </a:ext>
            </a:extLst>
          </p:cNvPr>
          <p:cNvSpPr txBox="1"/>
          <p:nvPr/>
        </p:nvSpPr>
        <p:spPr>
          <a:xfrm>
            <a:off x="1360134" y="752826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 =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89662-6AF8-45AB-ABBE-AE4D0ED705D4}"/>
              </a:ext>
            </a:extLst>
          </p:cNvPr>
          <p:cNvSpPr txBox="1"/>
          <p:nvPr/>
        </p:nvSpPr>
        <p:spPr>
          <a:xfrm>
            <a:off x="1594372" y="17893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CC44E2-7D5D-4E4D-9A0B-CC4C1393A832}"/>
              </a:ext>
            </a:extLst>
          </p:cNvPr>
          <p:cNvSpPr txBox="1"/>
          <p:nvPr/>
        </p:nvSpPr>
        <p:spPr>
          <a:xfrm>
            <a:off x="1823106" y="14693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57D130-13B2-43EC-BB92-F1D14AD2A360}"/>
              </a:ext>
            </a:extLst>
          </p:cNvPr>
          <p:cNvSpPr txBox="1"/>
          <p:nvPr/>
        </p:nvSpPr>
        <p:spPr>
          <a:xfrm>
            <a:off x="2080227" y="12249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1310" y="1338221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8161084" y="3750372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24626" y="3323778"/>
            <a:ext cx="2682380" cy="25870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        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2A728-2609-4073-A379-05E6CF34586A}"/>
              </a:ext>
            </a:extLst>
          </p:cNvPr>
          <p:cNvSpPr/>
          <p:nvPr/>
        </p:nvSpPr>
        <p:spPr>
          <a:xfrm>
            <a:off x="5000263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A8D9-9878-4689-8A50-2D4786C2CC98}"/>
              </a:ext>
            </a:extLst>
          </p:cNvPr>
          <p:cNvSpPr/>
          <p:nvPr/>
        </p:nvSpPr>
        <p:spPr>
          <a:xfrm>
            <a:off x="5347504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6E0423-CDEA-407A-86AD-35182E848B62}"/>
              </a:ext>
            </a:extLst>
          </p:cNvPr>
          <p:cNvSpPr/>
          <p:nvPr/>
        </p:nvSpPr>
        <p:spPr>
          <a:xfrm>
            <a:off x="5694745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A66B2-6189-460E-B560-C670068F3B10}"/>
              </a:ext>
            </a:extLst>
          </p:cNvPr>
          <p:cNvSpPr/>
          <p:nvPr/>
        </p:nvSpPr>
        <p:spPr>
          <a:xfrm>
            <a:off x="6041986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60774F-B724-4264-9237-96090588ECAD}"/>
              </a:ext>
            </a:extLst>
          </p:cNvPr>
          <p:cNvSpPr/>
          <p:nvPr/>
        </p:nvSpPr>
        <p:spPr>
          <a:xfrm>
            <a:off x="5000263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9C9294-D7C6-4A0F-BD5F-27F7B7FE81BB}"/>
              </a:ext>
            </a:extLst>
          </p:cNvPr>
          <p:cNvSpPr/>
          <p:nvPr/>
        </p:nvSpPr>
        <p:spPr>
          <a:xfrm>
            <a:off x="5347504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B58CEC-955C-4F13-B195-2FF8853A7C78}"/>
              </a:ext>
            </a:extLst>
          </p:cNvPr>
          <p:cNvSpPr/>
          <p:nvPr/>
        </p:nvSpPr>
        <p:spPr>
          <a:xfrm>
            <a:off x="5694745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D956EC-4D96-47E3-AC1C-080A27BB90E0}"/>
              </a:ext>
            </a:extLst>
          </p:cNvPr>
          <p:cNvSpPr/>
          <p:nvPr/>
        </p:nvSpPr>
        <p:spPr>
          <a:xfrm>
            <a:off x="6041986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2DBA3-B07E-4DE3-B509-99AD530FB881}"/>
              </a:ext>
            </a:extLst>
          </p:cNvPr>
          <p:cNvSpPr/>
          <p:nvPr/>
        </p:nvSpPr>
        <p:spPr>
          <a:xfrm>
            <a:off x="5000263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99B9AA-6F19-494D-85D7-B14742378AC6}"/>
              </a:ext>
            </a:extLst>
          </p:cNvPr>
          <p:cNvSpPr/>
          <p:nvPr/>
        </p:nvSpPr>
        <p:spPr>
          <a:xfrm>
            <a:off x="5347504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D4929-3C8B-448D-9A61-59D662719D8F}"/>
              </a:ext>
            </a:extLst>
          </p:cNvPr>
          <p:cNvSpPr/>
          <p:nvPr/>
        </p:nvSpPr>
        <p:spPr>
          <a:xfrm>
            <a:off x="5694745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900776-6702-46A9-A12F-45A36E1061B0}"/>
              </a:ext>
            </a:extLst>
          </p:cNvPr>
          <p:cNvSpPr/>
          <p:nvPr/>
        </p:nvSpPr>
        <p:spPr>
          <a:xfrm>
            <a:off x="6041986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BE21BF-8CF2-409E-BDAF-1DDFBBF937EE}"/>
              </a:ext>
            </a:extLst>
          </p:cNvPr>
          <p:cNvSpPr/>
          <p:nvPr/>
        </p:nvSpPr>
        <p:spPr>
          <a:xfrm>
            <a:off x="5000263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CBD1E7-A738-494D-8DC1-A028A08EF46F}"/>
              </a:ext>
            </a:extLst>
          </p:cNvPr>
          <p:cNvSpPr/>
          <p:nvPr/>
        </p:nvSpPr>
        <p:spPr>
          <a:xfrm>
            <a:off x="5347504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1327D6-8DF5-4AA2-8E89-25906890F824}"/>
              </a:ext>
            </a:extLst>
          </p:cNvPr>
          <p:cNvSpPr/>
          <p:nvPr/>
        </p:nvSpPr>
        <p:spPr>
          <a:xfrm>
            <a:off x="5694745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579568-882C-49B9-8A44-F5D415811864}"/>
              </a:ext>
            </a:extLst>
          </p:cNvPr>
          <p:cNvSpPr/>
          <p:nvPr/>
        </p:nvSpPr>
        <p:spPr>
          <a:xfrm>
            <a:off x="6041986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72E0DF-D8F5-4DCA-97FE-E0A8EEAEB99D}"/>
              </a:ext>
            </a:extLst>
          </p:cNvPr>
          <p:cNvSpPr/>
          <p:nvPr/>
        </p:nvSpPr>
        <p:spPr>
          <a:xfrm>
            <a:off x="6940952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FDB56E-0B8D-460D-8430-B01EAC476FFF}"/>
              </a:ext>
            </a:extLst>
          </p:cNvPr>
          <p:cNvSpPr/>
          <p:nvPr/>
        </p:nvSpPr>
        <p:spPr>
          <a:xfrm>
            <a:off x="7288193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492D3D-4487-401E-A0D5-6BAE401307B7}"/>
              </a:ext>
            </a:extLst>
          </p:cNvPr>
          <p:cNvSpPr/>
          <p:nvPr/>
        </p:nvSpPr>
        <p:spPr>
          <a:xfrm>
            <a:off x="6940952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020B02-FA22-48FF-9787-F9B1B01D3287}"/>
              </a:ext>
            </a:extLst>
          </p:cNvPr>
          <p:cNvSpPr/>
          <p:nvPr/>
        </p:nvSpPr>
        <p:spPr>
          <a:xfrm>
            <a:off x="7288193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C4ED85-1879-4863-A36C-CAC6CC48946D}"/>
              </a:ext>
            </a:extLst>
          </p:cNvPr>
          <p:cNvGrpSpPr/>
          <p:nvPr/>
        </p:nvGrpSpPr>
        <p:grpSpPr>
          <a:xfrm>
            <a:off x="5044071" y="3354707"/>
            <a:ext cx="694482" cy="694482"/>
            <a:chOff x="6898511" y="2734964"/>
            <a:chExt cx="694482" cy="69448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430A81-5E45-4E2C-BF60-9391BEDC738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F257C2D-834B-4075-9E29-B1305199AFE2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35F70F-F48B-4B1E-AD9E-17F88EE2AFE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EDECE2-7C0B-4032-AC85-698EF419744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A69A54-884A-4A41-9FDC-6330BC314DA9}"/>
              </a:ext>
            </a:extLst>
          </p:cNvPr>
          <p:cNvSpPr/>
          <p:nvPr/>
        </p:nvSpPr>
        <p:spPr>
          <a:xfrm>
            <a:off x="9003621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075BE5-4E1E-46F2-8DBB-B99E2FC44DA1}"/>
              </a:ext>
            </a:extLst>
          </p:cNvPr>
          <p:cNvSpPr/>
          <p:nvPr/>
        </p:nvSpPr>
        <p:spPr>
          <a:xfrm>
            <a:off x="9350862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F7F404-1DC3-471A-9A4D-882EA5DAB93B}"/>
              </a:ext>
            </a:extLst>
          </p:cNvPr>
          <p:cNvSpPr/>
          <p:nvPr/>
        </p:nvSpPr>
        <p:spPr>
          <a:xfrm>
            <a:off x="9698103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C6475B-E112-4186-98A1-61AAB0009FC9}"/>
              </a:ext>
            </a:extLst>
          </p:cNvPr>
          <p:cNvSpPr/>
          <p:nvPr/>
        </p:nvSpPr>
        <p:spPr>
          <a:xfrm>
            <a:off x="9003621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7977EB-ACB6-4D67-976E-7DFE5EEEE810}"/>
              </a:ext>
            </a:extLst>
          </p:cNvPr>
          <p:cNvSpPr/>
          <p:nvPr/>
        </p:nvSpPr>
        <p:spPr>
          <a:xfrm>
            <a:off x="9350862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068E5-F4D3-4FB6-9AAA-882E24137C37}"/>
              </a:ext>
            </a:extLst>
          </p:cNvPr>
          <p:cNvSpPr/>
          <p:nvPr/>
        </p:nvSpPr>
        <p:spPr>
          <a:xfrm>
            <a:off x="9698103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E2D906-0D4B-4010-8174-498C7D41BAB6}"/>
              </a:ext>
            </a:extLst>
          </p:cNvPr>
          <p:cNvSpPr/>
          <p:nvPr/>
        </p:nvSpPr>
        <p:spPr>
          <a:xfrm>
            <a:off x="9003621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4A0532-A5BD-4B6E-A44A-522D0A7BA47E}"/>
              </a:ext>
            </a:extLst>
          </p:cNvPr>
          <p:cNvSpPr/>
          <p:nvPr/>
        </p:nvSpPr>
        <p:spPr>
          <a:xfrm>
            <a:off x="9350862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1CCB2D-4360-4BCF-B80A-D88042EC5B64}"/>
              </a:ext>
            </a:extLst>
          </p:cNvPr>
          <p:cNvSpPr/>
          <p:nvPr/>
        </p:nvSpPr>
        <p:spPr>
          <a:xfrm>
            <a:off x="9698103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196C1-F500-4079-B0D6-CBF1931B9182}"/>
              </a:ext>
            </a:extLst>
          </p:cNvPr>
          <p:cNvSpPr txBox="1"/>
          <p:nvPr/>
        </p:nvSpPr>
        <p:spPr>
          <a:xfrm>
            <a:off x="8517484" y="38183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E08BF1-4B98-4BBE-9FFF-DAF92C2DD567}"/>
              </a:ext>
            </a:extLst>
          </p:cNvPr>
          <p:cNvSpPr/>
          <p:nvPr/>
        </p:nvSpPr>
        <p:spPr>
          <a:xfrm>
            <a:off x="6545487" y="3953361"/>
            <a:ext cx="277793" cy="27779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FD152E-1CA3-43B1-A6F9-FEEFD7739F8B}"/>
              </a:ext>
            </a:extLst>
          </p:cNvPr>
          <p:cNvSpPr/>
          <p:nvPr/>
        </p:nvSpPr>
        <p:spPr>
          <a:xfrm>
            <a:off x="8096940" y="388391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4CB969-1C19-4CB7-97F1-EF4C000DE578}"/>
              </a:ext>
            </a:extLst>
          </p:cNvPr>
          <p:cNvSpPr txBox="1"/>
          <p:nvPr/>
        </p:nvSpPr>
        <p:spPr>
          <a:xfrm>
            <a:off x="7688895" y="38118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EBB80C-F65C-42F6-8FC0-05F50022B424}"/>
              </a:ext>
            </a:extLst>
          </p:cNvPr>
          <p:cNvSpPr txBox="1"/>
          <p:nvPr/>
        </p:nvSpPr>
        <p:spPr>
          <a:xfrm>
            <a:off x="8366152" y="2517074"/>
            <a:ext cx="2316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FBB7A8-38A7-4C19-97C4-FA4B7CD67175}"/>
              </a:ext>
            </a:extLst>
          </p:cNvPr>
          <p:cNvSpPr txBox="1"/>
          <p:nvPr/>
        </p:nvSpPr>
        <p:spPr>
          <a:xfrm>
            <a:off x="5021048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2C222B-06F2-4E5C-B3F2-0ADB0862E79C}"/>
              </a:ext>
            </a:extLst>
          </p:cNvPr>
          <p:cNvSpPr txBox="1"/>
          <p:nvPr/>
        </p:nvSpPr>
        <p:spPr>
          <a:xfrm>
            <a:off x="6663913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09FBB1-9EEF-45E6-A61D-4500FC858924}"/>
              </a:ext>
            </a:extLst>
          </p:cNvPr>
          <p:cNvSpPr txBox="1"/>
          <p:nvPr/>
        </p:nvSpPr>
        <p:spPr>
          <a:xfrm>
            <a:off x="7953806" y="428255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6B7DC8-0940-4F03-A5B8-7668E2531782}"/>
              </a:ext>
            </a:extLst>
          </p:cNvPr>
          <p:cNvSpPr txBox="1"/>
          <p:nvPr/>
        </p:nvSpPr>
        <p:spPr>
          <a:xfrm>
            <a:off x="8872068" y="47503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315656" y="276634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4990618" y="276634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1418578" y="283965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159191" y="283965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63A9C79F-D83E-4F54-89D2-64410AE3CA64}"/>
              </a:ext>
            </a:extLst>
          </p:cNvPr>
          <p:cNvGrpSpPr/>
          <p:nvPr/>
        </p:nvGrpSpPr>
        <p:grpSpPr>
          <a:xfrm>
            <a:off x="1509393" y="2912959"/>
            <a:ext cx="1558984" cy="582596"/>
            <a:chOff x="1023256" y="2812645"/>
            <a:chExt cx="1444362" cy="58259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B726D96-037E-450E-A523-EF21830F8EDD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D5061C8-F35E-4A85-BBB1-2E6EFD183F92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09B45C8-AE16-4B92-A900-45E8A8851CA5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250005" y="291874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081432" y="283965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6822045" y="283965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172247" y="291295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6912859" y="291874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896565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1, 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157A5E3-E402-4A88-9BE0-5C1D7E24D1EB}"/>
              </a:ext>
            </a:extLst>
          </p:cNvPr>
          <p:cNvSpPr/>
          <p:nvPr/>
        </p:nvSpPr>
        <p:spPr>
          <a:xfrm>
            <a:off x="1905965" y="4398378"/>
            <a:ext cx="254257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4BDFCC7-BFF1-4706-AF3F-0F81BC142809}"/>
              </a:ext>
            </a:extLst>
          </p:cNvPr>
          <p:cNvSpPr/>
          <p:nvPr/>
        </p:nvSpPr>
        <p:spPr>
          <a:xfrm>
            <a:off x="4448537" y="4398378"/>
            <a:ext cx="254257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ECA9A5-0CA8-42F2-AB88-3BC35125E093}"/>
              </a:ext>
            </a:extLst>
          </p:cNvPr>
          <p:cNvSpPr/>
          <p:nvPr/>
        </p:nvSpPr>
        <p:spPr>
          <a:xfrm>
            <a:off x="6991109" y="4398378"/>
            <a:ext cx="254257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CA95ED-08F2-4712-A04F-BC98F594C809}"/>
              </a:ext>
            </a:extLst>
          </p:cNvPr>
          <p:cNvGrpSpPr/>
          <p:nvPr/>
        </p:nvGrpSpPr>
        <p:grpSpPr>
          <a:xfrm>
            <a:off x="1973026" y="4471683"/>
            <a:ext cx="2421496" cy="740783"/>
            <a:chOff x="1332560" y="4552706"/>
            <a:chExt cx="3481226" cy="74078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A8F29CB-6EFB-4405-80E1-4D20A6BDE5BE}"/>
                </a:ext>
              </a:extLst>
            </p:cNvPr>
            <p:cNvSpPr/>
            <p:nvPr/>
          </p:nvSpPr>
          <p:spPr>
            <a:xfrm>
              <a:off x="1332560" y="4552709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433513E-4BFF-4089-9ECC-E08E78B3DB65}"/>
                </a:ext>
              </a:extLst>
            </p:cNvPr>
            <p:cNvSpPr/>
            <p:nvPr/>
          </p:nvSpPr>
          <p:spPr>
            <a:xfrm>
              <a:off x="3073173" y="4552706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3A1093-F32C-4D7A-897C-91DE547F9F58}"/>
              </a:ext>
            </a:extLst>
          </p:cNvPr>
          <p:cNvGrpSpPr/>
          <p:nvPr/>
        </p:nvGrpSpPr>
        <p:grpSpPr>
          <a:xfrm>
            <a:off x="2035214" y="4543060"/>
            <a:ext cx="1078375" cy="598029"/>
            <a:chOff x="1394749" y="4645303"/>
            <a:chExt cx="1039322" cy="58259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B352C94-5D5D-410A-BD23-D608EC3DC1E5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D138259-5354-4E87-8629-5E269210CD90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272D8B6-FD10-4C27-8686-3E2B089CAC87}"/>
              </a:ext>
            </a:extLst>
          </p:cNvPr>
          <p:cNvGrpSpPr/>
          <p:nvPr/>
        </p:nvGrpSpPr>
        <p:grpSpPr>
          <a:xfrm>
            <a:off x="3249960" y="4543058"/>
            <a:ext cx="1078375" cy="598029"/>
            <a:chOff x="1394749" y="4645303"/>
            <a:chExt cx="1039322" cy="58259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310517D-A7B8-4CB3-AEA7-5D55A5051CC1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6CB0910-9390-4CDD-9A22-473ED217F39E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9EC4D88-9C6A-4BB3-BB10-4F0CA4F5B0F5}"/>
              </a:ext>
            </a:extLst>
          </p:cNvPr>
          <p:cNvGrpSpPr/>
          <p:nvPr/>
        </p:nvGrpSpPr>
        <p:grpSpPr>
          <a:xfrm>
            <a:off x="4509075" y="4471683"/>
            <a:ext cx="2421496" cy="740783"/>
            <a:chOff x="1332560" y="4552706"/>
            <a:chExt cx="3481226" cy="740783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F61297A-60D3-4A12-B0AC-84957BBFA6CD}"/>
                </a:ext>
              </a:extLst>
            </p:cNvPr>
            <p:cNvSpPr/>
            <p:nvPr/>
          </p:nvSpPr>
          <p:spPr>
            <a:xfrm>
              <a:off x="1332560" y="4552709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209ED08-F972-4F3F-8D75-04EFE16E286D}"/>
                </a:ext>
              </a:extLst>
            </p:cNvPr>
            <p:cNvSpPr/>
            <p:nvPr/>
          </p:nvSpPr>
          <p:spPr>
            <a:xfrm>
              <a:off x="3073173" y="4552706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97745F2-6F91-4CA1-8B10-63D06630BC8B}"/>
              </a:ext>
            </a:extLst>
          </p:cNvPr>
          <p:cNvGrpSpPr/>
          <p:nvPr/>
        </p:nvGrpSpPr>
        <p:grpSpPr>
          <a:xfrm>
            <a:off x="4571263" y="4543060"/>
            <a:ext cx="1078375" cy="598029"/>
            <a:chOff x="1394749" y="4645303"/>
            <a:chExt cx="1039322" cy="58259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0E18275-1AF2-49F8-BCB8-B4905792F8BD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3F554F2-319A-4334-AC58-98615E4F49F2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09E594-5106-46FC-A011-2340A2DE2233}"/>
              </a:ext>
            </a:extLst>
          </p:cNvPr>
          <p:cNvGrpSpPr/>
          <p:nvPr/>
        </p:nvGrpSpPr>
        <p:grpSpPr>
          <a:xfrm>
            <a:off x="5786009" y="4543058"/>
            <a:ext cx="1078375" cy="598029"/>
            <a:chOff x="1394749" y="4645303"/>
            <a:chExt cx="1039322" cy="58259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C855FCE-9DB0-441D-AB73-8CD0D6A3F46C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4A838B-6F75-4A6C-A5DE-9A0081B81BA0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454A7BA-A60B-4812-915B-DE964D4D536E}"/>
              </a:ext>
            </a:extLst>
          </p:cNvPr>
          <p:cNvGrpSpPr/>
          <p:nvPr/>
        </p:nvGrpSpPr>
        <p:grpSpPr>
          <a:xfrm>
            <a:off x="7045124" y="4471683"/>
            <a:ext cx="2421496" cy="740783"/>
            <a:chOff x="1332560" y="4552706"/>
            <a:chExt cx="3481226" cy="74078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558299B-3E97-44AA-9844-60D0805AC07F}"/>
                </a:ext>
              </a:extLst>
            </p:cNvPr>
            <p:cNvSpPr/>
            <p:nvPr/>
          </p:nvSpPr>
          <p:spPr>
            <a:xfrm>
              <a:off x="1332560" y="4552709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0D083F8-1870-4979-858B-9226CB7559D1}"/>
                </a:ext>
              </a:extLst>
            </p:cNvPr>
            <p:cNvSpPr/>
            <p:nvPr/>
          </p:nvSpPr>
          <p:spPr>
            <a:xfrm>
              <a:off x="3073173" y="4552706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E3F326E-8595-4173-9A8C-D28EA2E1A507}"/>
              </a:ext>
            </a:extLst>
          </p:cNvPr>
          <p:cNvGrpSpPr/>
          <p:nvPr/>
        </p:nvGrpSpPr>
        <p:grpSpPr>
          <a:xfrm>
            <a:off x="7107312" y="4543060"/>
            <a:ext cx="1078375" cy="598029"/>
            <a:chOff x="1394749" y="4645303"/>
            <a:chExt cx="1039322" cy="582596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CD36CBB-24F8-4597-8213-EF1DD30C9BFE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68B77A7-8B2B-49F9-B542-01589F23EBDF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F631545-1382-4AED-ACC4-1D9B6F793D2D}"/>
              </a:ext>
            </a:extLst>
          </p:cNvPr>
          <p:cNvGrpSpPr/>
          <p:nvPr/>
        </p:nvGrpSpPr>
        <p:grpSpPr>
          <a:xfrm>
            <a:off x="8322058" y="4543058"/>
            <a:ext cx="1078375" cy="598029"/>
            <a:chOff x="1394749" y="4645303"/>
            <a:chExt cx="1039322" cy="582596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33C4327-7486-469E-B156-6507A81BCC1B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084D036-9D95-41AE-B5E1-1142EEA4FEE2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76399" y="2835788"/>
            <a:ext cx="15776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[ 3  9]]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[[ 1  7]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[ 4 10]]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[[ 2  8]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[ 5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8300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a.transpose(1, 0, 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(2,2,3)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-109246" y="3169718"/>
            <a:ext cx="19575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1  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[ 6  7  8]]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[[ 3  4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[ 9 10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919F3ED-B3CA-4606-985D-F39B2CD108C8}"/>
              </a:ext>
            </a:extLst>
          </p:cNvPr>
          <p:cNvSpPr/>
          <p:nvPr/>
        </p:nvSpPr>
        <p:spPr>
          <a:xfrm>
            <a:off x="1956122" y="3908383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F97CAA-7257-4636-B2EE-535347DD0DEC}"/>
              </a:ext>
            </a:extLst>
          </p:cNvPr>
          <p:cNvSpPr/>
          <p:nvPr/>
        </p:nvSpPr>
        <p:spPr>
          <a:xfrm>
            <a:off x="5631084" y="3908382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2A5BAEE-81F5-4990-8534-58C731627721}"/>
              </a:ext>
            </a:extLst>
          </p:cNvPr>
          <p:cNvSpPr/>
          <p:nvPr/>
        </p:nvSpPr>
        <p:spPr>
          <a:xfrm>
            <a:off x="2059044" y="398169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EAFB618-0341-42F7-A912-940E9B03DDE8}"/>
              </a:ext>
            </a:extLst>
          </p:cNvPr>
          <p:cNvSpPr/>
          <p:nvPr/>
        </p:nvSpPr>
        <p:spPr>
          <a:xfrm>
            <a:off x="3799657" y="3981688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379826-E0A4-4450-A7D6-E95DBA4C2A36}"/>
              </a:ext>
            </a:extLst>
          </p:cNvPr>
          <p:cNvSpPr/>
          <p:nvPr/>
        </p:nvSpPr>
        <p:spPr>
          <a:xfrm>
            <a:off x="2149859" y="4054993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E3A90A2-05F0-4C7B-B31B-1AD9D7058A2E}"/>
              </a:ext>
            </a:extLst>
          </p:cNvPr>
          <p:cNvSpPr/>
          <p:nvPr/>
        </p:nvSpPr>
        <p:spPr>
          <a:xfrm>
            <a:off x="2669520" y="4054993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CAF2F0-94AF-4592-8659-BE6EE351043D}"/>
              </a:ext>
            </a:extLst>
          </p:cNvPr>
          <p:cNvSpPr/>
          <p:nvPr/>
        </p:nvSpPr>
        <p:spPr>
          <a:xfrm>
            <a:off x="3189182" y="4054993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62FB9CA-B3E6-485E-972D-64702C3C26DC}"/>
              </a:ext>
            </a:extLst>
          </p:cNvPr>
          <p:cNvGrpSpPr/>
          <p:nvPr/>
        </p:nvGrpSpPr>
        <p:grpSpPr>
          <a:xfrm>
            <a:off x="3890471" y="4060780"/>
            <a:ext cx="1558984" cy="582596"/>
            <a:chOff x="1023256" y="2812645"/>
            <a:chExt cx="1444362" cy="582596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104E215-D0D2-4609-9346-60EB16E84B14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3401719-DCCD-4221-A427-8DD5979A4B70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88E5B63-55BA-4937-B5AD-95DB0446B514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F416B69-44F1-4871-BAC6-8AB9A7B6708A}"/>
              </a:ext>
            </a:extLst>
          </p:cNvPr>
          <p:cNvSpPr/>
          <p:nvPr/>
        </p:nvSpPr>
        <p:spPr>
          <a:xfrm>
            <a:off x="5721898" y="3981688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D6340DB-8F93-4CDA-92A1-7C6F1A044A08}"/>
              </a:ext>
            </a:extLst>
          </p:cNvPr>
          <p:cNvSpPr/>
          <p:nvPr/>
        </p:nvSpPr>
        <p:spPr>
          <a:xfrm>
            <a:off x="7462511" y="3981685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4F22A31-E540-4CB4-A64B-675C2773D896}"/>
              </a:ext>
            </a:extLst>
          </p:cNvPr>
          <p:cNvGrpSpPr/>
          <p:nvPr/>
        </p:nvGrpSpPr>
        <p:grpSpPr>
          <a:xfrm>
            <a:off x="5812713" y="4054990"/>
            <a:ext cx="1558984" cy="582596"/>
            <a:chOff x="1023256" y="2812645"/>
            <a:chExt cx="1444362" cy="582596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5697835-53F6-4BBD-ADE1-AD00CB8EA983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CF9A0F4-3EBB-4E10-BA53-2B5443CB03F2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F6AA81F-61A1-4B0E-BFC1-3B415C3B21F1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23860479-B2EC-4939-8700-CD68DA15BDAE}"/>
              </a:ext>
            </a:extLst>
          </p:cNvPr>
          <p:cNvGrpSpPr/>
          <p:nvPr/>
        </p:nvGrpSpPr>
        <p:grpSpPr>
          <a:xfrm>
            <a:off x="7553325" y="4060777"/>
            <a:ext cx="1558984" cy="582596"/>
            <a:chOff x="1023256" y="2812645"/>
            <a:chExt cx="1444362" cy="582596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BE2B6F43-A1EF-4F78-8946-DD4BB6A08172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4F9745F-D32A-4552-8BE2-499CD5ABC9E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721896CE-3935-4553-815F-ED5943063532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79093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a.transpose(0, 2,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(2,3,2)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32407" y="2825490"/>
            <a:ext cx="15776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[ 1  4]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[ 2  5]]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[[ 6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[ 7 10]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[ 8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F52FBA-8DCC-4480-9C2B-6D0B42AD26DB}"/>
              </a:ext>
            </a:extLst>
          </p:cNvPr>
          <p:cNvSpPr/>
          <p:nvPr/>
        </p:nvSpPr>
        <p:spPr>
          <a:xfrm>
            <a:off x="1956122" y="382863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D90D7F4-B1D4-4D83-BA08-F50746A43411}"/>
              </a:ext>
            </a:extLst>
          </p:cNvPr>
          <p:cNvSpPr/>
          <p:nvPr/>
        </p:nvSpPr>
        <p:spPr>
          <a:xfrm>
            <a:off x="5631084" y="382863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490AA1-EE9F-46A9-89C0-BC63F10A3CFD}"/>
              </a:ext>
            </a:extLst>
          </p:cNvPr>
          <p:cNvSpPr/>
          <p:nvPr/>
        </p:nvSpPr>
        <p:spPr>
          <a:xfrm>
            <a:off x="2032627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6063A15-EFC2-40F4-9D05-7321298FA00F}"/>
              </a:ext>
            </a:extLst>
          </p:cNvPr>
          <p:cNvSpPr/>
          <p:nvPr/>
        </p:nvSpPr>
        <p:spPr>
          <a:xfrm>
            <a:off x="3208320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5A57A5-5B0A-4557-98A3-B57ED66AA98E}"/>
              </a:ext>
            </a:extLst>
          </p:cNvPr>
          <p:cNvSpPr/>
          <p:nvPr/>
        </p:nvSpPr>
        <p:spPr>
          <a:xfrm>
            <a:off x="4384014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682218D-D460-49FB-8831-DF527BC509BF}"/>
              </a:ext>
            </a:extLst>
          </p:cNvPr>
          <p:cNvSpPr/>
          <p:nvPr/>
        </p:nvSpPr>
        <p:spPr>
          <a:xfrm>
            <a:off x="2100812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2CDFE0-6FBF-403F-B423-5A2B9CECF3D8}"/>
              </a:ext>
            </a:extLst>
          </p:cNvPr>
          <p:cNvSpPr/>
          <p:nvPr/>
        </p:nvSpPr>
        <p:spPr>
          <a:xfrm>
            <a:off x="2620473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625F14-0F0D-42E5-8AF0-76579017D032}"/>
              </a:ext>
            </a:extLst>
          </p:cNvPr>
          <p:cNvSpPr/>
          <p:nvPr/>
        </p:nvSpPr>
        <p:spPr>
          <a:xfrm>
            <a:off x="3273315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30C9EA5-5410-46EB-9E69-146752C62C72}"/>
              </a:ext>
            </a:extLst>
          </p:cNvPr>
          <p:cNvSpPr/>
          <p:nvPr/>
        </p:nvSpPr>
        <p:spPr>
          <a:xfrm>
            <a:off x="3792976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16417BB-F3AF-4373-857C-690C9287EAB8}"/>
              </a:ext>
            </a:extLst>
          </p:cNvPr>
          <p:cNvSpPr/>
          <p:nvPr/>
        </p:nvSpPr>
        <p:spPr>
          <a:xfrm>
            <a:off x="4445818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7368F33-52DB-4331-8019-8BDF475CC198}"/>
              </a:ext>
            </a:extLst>
          </p:cNvPr>
          <p:cNvSpPr/>
          <p:nvPr/>
        </p:nvSpPr>
        <p:spPr>
          <a:xfrm>
            <a:off x="4965479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18860DB-70CA-43FA-BB32-A8DDC3FB4713}"/>
              </a:ext>
            </a:extLst>
          </p:cNvPr>
          <p:cNvSpPr/>
          <p:nvPr/>
        </p:nvSpPr>
        <p:spPr>
          <a:xfrm>
            <a:off x="5699270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728AEE0-DCC8-43DB-A2E3-32D6C867A037}"/>
              </a:ext>
            </a:extLst>
          </p:cNvPr>
          <p:cNvSpPr/>
          <p:nvPr/>
        </p:nvSpPr>
        <p:spPr>
          <a:xfrm>
            <a:off x="6874963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F9FE17C-DD66-4B54-8F97-51C647A1A180}"/>
              </a:ext>
            </a:extLst>
          </p:cNvPr>
          <p:cNvSpPr/>
          <p:nvPr/>
        </p:nvSpPr>
        <p:spPr>
          <a:xfrm>
            <a:off x="8050657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996511D-689E-4355-A4B9-DD9BE9731E72}"/>
              </a:ext>
            </a:extLst>
          </p:cNvPr>
          <p:cNvSpPr/>
          <p:nvPr/>
        </p:nvSpPr>
        <p:spPr>
          <a:xfrm>
            <a:off x="5767455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DD53AA-C14D-416D-9F70-21E7F0D9F6A3}"/>
              </a:ext>
            </a:extLst>
          </p:cNvPr>
          <p:cNvSpPr/>
          <p:nvPr/>
        </p:nvSpPr>
        <p:spPr>
          <a:xfrm>
            <a:off x="6287116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F373903-33BC-4563-8333-694090F18EF5}"/>
              </a:ext>
            </a:extLst>
          </p:cNvPr>
          <p:cNvSpPr/>
          <p:nvPr/>
        </p:nvSpPr>
        <p:spPr>
          <a:xfrm>
            <a:off x="6939958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8BA439C-DA2A-4750-A748-F62636D4C7DC}"/>
              </a:ext>
            </a:extLst>
          </p:cNvPr>
          <p:cNvSpPr/>
          <p:nvPr/>
        </p:nvSpPr>
        <p:spPr>
          <a:xfrm>
            <a:off x="7459619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23B5C4E-852C-406F-97E7-B18C46E2318B}"/>
              </a:ext>
            </a:extLst>
          </p:cNvPr>
          <p:cNvSpPr/>
          <p:nvPr/>
        </p:nvSpPr>
        <p:spPr>
          <a:xfrm>
            <a:off x="8112461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AC65A7D-E479-4B3F-BC44-D40C723AB765}"/>
              </a:ext>
            </a:extLst>
          </p:cNvPr>
          <p:cNvSpPr/>
          <p:nvPr/>
        </p:nvSpPr>
        <p:spPr>
          <a:xfrm>
            <a:off x="8632122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166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959970" y="3331688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F6C911-979D-4EA8-8845-8636A267C568}"/>
              </a:ext>
            </a:extLst>
          </p:cNvPr>
          <p:cNvGrpSpPr/>
          <p:nvPr/>
        </p:nvGrpSpPr>
        <p:grpSpPr>
          <a:xfrm>
            <a:off x="6155436" y="3299460"/>
            <a:ext cx="1859280" cy="1813560"/>
            <a:chOff x="6284976" y="3169920"/>
            <a:chExt cx="1859280" cy="181356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F20348-AA2A-49B9-8268-7E81D86E6FD3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A0A53D-B968-4C66-9F12-F2D3912742A7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68642B-E70A-469F-A269-520B49DCA40C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58F6698-70AF-4DA9-A26E-53E465FB7EEB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8F7909E-E752-4337-BBAA-6AF24F7DBAFB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3C9B14F-2843-4096-82CE-CFAD23D0988A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9034F9B-5B04-421E-9E65-8BA1121C0763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B610BA0-ECB0-47E2-B429-33F2B6FA0BEE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495A32-9FA3-493E-827D-68F19133619C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1B196B2-CF2C-4667-A326-77C1C43D3C89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81031F-F465-4137-8B02-9E58800831A9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494DD1-9C72-4299-8037-114D856B412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D537EC-2467-4683-B998-333D908245ED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CBA89C5-B1B3-4470-8617-A81DE50A81E3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BAA62-2697-436D-A325-EC12D5493E82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38304B-A718-4086-9ED5-B26887FB0BC3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17A118B-678F-481F-A4E2-2D2BC92ACADE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71FECB2-5C8D-4AAD-8B15-F2EA0F87FD41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866300-51AF-4489-ABB5-87921ED60849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240ADD-2FE7-4319-BD34-73D139DAF587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6D851E-5668-40A6-B681-934055E30B4E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EB89690-904B-48F8-B6F6-E0CFC668C8A2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E34C9E7-2260-4658-A80A-79A1CE1C4E2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9A91872-1FD4-448A-A3FB-EBEBEBA3458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43A0D73-BACF-42C4-B0B7-A06FA2062A22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86EDF4F-1886-4843-8316-A14229EFF590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DEE0CA-00D6-4398-B7A5-7938C7D3AB7D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67E636-B558-4C73-8547-2075866A633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BAADF3-5A63-40A2-9E92-9EA9CDCF0D71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A52FF6-1E91-4AA0-8E0B-35E97F21C4BA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FE04E2F-549F-463F-80D1-5B5EF8310E5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F7CD10E-EB59-44D6-A51B-759B45EE794B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10D396-A232-43E7-AD7F-CFE5B2A0DAC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E2387-75F4-4D53-9AB8-D35FA71F02B0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6D29989-A2B8-406F-B871-DDF54602DC04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7C77EA0-78C3-4353-A772-BE6332A6E241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327FCB7-F3B4-4891-B3D7-8A1DCF6AD805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2BFC708-5B0F-4E42-A962-3804F27CA4AF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A71D556-2B8A-49EA-A3AF-5503186D4D44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B8054B0-2C58-43E8-BE68-18D3CF5CA241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292DE67-A28E-4EEC-A67B-DEB1740E3D76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5880FFA-B1AD-4CD1-B686-A62ED228576E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78CD54-1B57-4B2A-9C7F-F5CC50ED597C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366EC-DA55-4D95-8E7E-83C671B89478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80E9C0E-9B2B-4355-A484-25ACB8839B73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F4918B0-563A-4CBD-A80E-947283CC1B65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3F6432A-3669-4633-AAB7-95D272F91E2F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ADCAC7C-A45F-4CCD-8256-16D38F437C6F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7CBDCCF-13A8-4974-AB5A-7A5FF50D7508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97A190F-D942-4C85-8A41-02A7BC544059}"/>
              </a:ext>
            </a:extLst>
          </p:cNvPr>
          <p:cNvGrpSpPr/>
          <p:nvPr/>
        </p:nvGrpSpPr>
        <p:grpSpPr>
          <a:xfrm>
            <a:off x="6025896" y="3429000"/>
            <a:ext cx="1859280" cy="1813560"/>
            <a:chOff x="6284976" y="3169920"/>
            <a:chExt cx="1859280" cy="181356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5F02B6B-7D75-456B-8BE4-C85191731B5C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F730BEA-F2FC-46BE-BB87-E2C591E24515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AD7ACEF-6092-48FB-AA7B-D868F60B4780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D5CF0D2-4D85-4FBB-BF96-A3EC9D368CA4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EBD5462-D52C-42F6-A84F-69DB11952692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A0F1A54-D130-4EB0-9455-12CC5D8D285C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54EB28C-DE38-4617-BA5F-2FDFC01A411D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F74CCCA-39BD-4791-9C65-E492C80A3FBB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D6A1E77-FC78-42BC-95A3-03959555253F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644EA4-8247-429C-8096-E35EF9FFBFB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9EE0E1-1CAE-45D4-858A-887348EF20D5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36288B7-0C6B-4BF5-AB18-62291A8A75A2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AC1F1C-8D0B-4905-AEFD-8B221550428C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4D4C903-20B7-44A6-871A-19FF91568249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28AEA76-A6FC-4437-97C7-3887265F1A05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4DCCAE7-E93B-4C8A-BF9F-4ED7C578C517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D24D99-0E9F-44E5-BC8E-4FBAD3687153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0D48925-C631-457F-BA47-EA3CA469689D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BF809D0-F44C-4E9D-B3F1-4CD0A77FCDD1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9BBA7A-F38A-441D-9D85-72E6B0793833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15691DA-6731-42A4-A3C7-BCACAB3BCE52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C172A67-E99E-4F10-8CBB-7E8AAE6E0B0C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74F37F3-8F23-4648-89A5-824864F6CB56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5BB9308-FB4D-4179-AB33-BC8C18775752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9EF5A8-4E12-46F4-9BCF-4F41B53298BD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5BEFD41-9ED1-4355-8BFA-F62B0C364BFF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9320E2F-4BBD-4441-B5E9-D3A186982AF5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276DDF7-A77D-4A9E-AF6B-E754DDFD218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DB322E4-29B9-465F-8E12-CA4EF0CDD496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A453BD7-6B77-481C-B703-B878314CEEA0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E3F32C8-7B57-4ADF-AB84-2CF8EF29C7C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1EFFC57-897C-4DF9-AAFE-77526467FC93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0740813-0427-4EBB-A28D-FC81273F90A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E835E13-616A-4882-A1F0-30B433670824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6B13772-598E-42C5-AC95-72216249D5C9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17866B-A45B-4648-8772-37C9D0C6538C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D904DE56-0FC0-420D-B0CA-7DC75F8F362E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2FD7386-737F-449B-8151-82AED096022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F6D84B-1AB9-4A8F-B93C-BB976AFE3BB5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4F1160-58FC-4B27-BCE3-D690F8135C80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0B02F95-3948-4D5D-BC79-3BD4A7A3BFAC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72E948B-CFE7-481D-A427-B591C959D424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3C9B5B6-19BC-4F7D-A09E-9FC85B192133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898FBDB-919B-488A-800A-7D478D56C5A9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8625E90-AF5F-40BA-8BF7-B395DF4C2E05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425B065-48A3-4FAD-9651-03C75C3C2C6F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724D46-33C3-4CCD-A63D-1B63A9826CCE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D56838A-AD0C-44ED-B0C1-A4DD6F273888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87C4180-A868-41AC-923A-EF4DBEDFA554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0F286-257B-4B58-BFB1-8B1D94F86E90}"/>
              </a:ext>
            </a:extLst>
          </p:cNvPr>
          <p:cNvGrpSpPr/>
          <p:nvPr/>
        </p:nvGrpSpPr>
        <p:grpSpPr>
          <a:xfrm>
            <a:off x="8821031" y="3465911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50F8500-9DA7-4670-B00F-6AD37B5E3BC7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46F261-41CA-43E8-A3B2-C775F3A6C38F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A3711B9-DB1F-4B8F-8AEE-884A87FF2C7C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F9AC226-DDF8-4F02-972A-64F3B2309C88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F2299EA-F8D4-45CE-8DE6-3AB370E691ED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A325D1F-31C3-4286-9DBD-19E028BD6006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6BE16FD-2D67-428F-9F5D-7798FFFF9E4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70221BC-7562-49B0-9355-79B2F0F2CF8C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47B9DF-ACC9-4663-8370-A7115E08BDCC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15B3D1E-3516-4B64-823C-F171C3935908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A9EC3F-6B0C-491F-B556-53A29BAC70A6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C53618F3-DD52-46F3-AB88-1EF70F5BF81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FDFB7C4-34C7-416D-B148-F19171D94FB2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DC49F0A-7552-41BF-8FBC-5935103D4F21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A91ABBC-504A-4143-8017-7A132DD3C449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D1A9F3F-C690-4C5C-8A13-6A9C73D0F2BC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262004A0-1F86-4CC8-8C72-706045F72A6D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B06256D-8323-4790-AD40-A1452EE879F5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4F982CF-B249-4CD6-8D48-B91C00BB61CF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9471C44-6817-45BE-8795-E48E375BE11D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B7622E35-DB05-457F-85FC-BEBC66F1B177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C6FEEF-A7E0-490F-9B9E-DA323CEDBEA3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878CCF9-60A0-4EA1-84B4-3E0D1B24819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8DE7CDB-086C-4A91-9BFF-3892B0ECB49A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5FADB0-196B-4109-BC43-C04ECEBC8667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AD9BB9-B722-4C0D-806E-B231C41ABE04}"/>
              </a:ext>
            </a:extLst>
          </p:cNvPr>
          <p:cNvGrpSpPr/>
          <p:nvPr/>
        </p:nvGrpSpPr>
        <p:grpSpPr>
          <a:xfrm>
            <a:off x="8697650" y="3648163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5A05092-C0FB-46EF-8DA4-CBBDB431C815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E718B28-9164-4EC7-8E3D-9B60A44B2D6C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11C4634-44D9-4846-AB7B-249F0DE6249E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D83D11C-2D9A-4B95-81F3-FFA185592EB2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E8033F9-BE9E-4391-91B7-17D9B6B4EAD6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04D49C7-BD87-488E-9F39-0E51EA80A522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C51F4F2-764F-482F-BA0D-A7F6420985D6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48F831F3-8A30-4C5F-BC05-3446ADA7FBD5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37E6249F-EA32-4A9C-87CC-4A183417286B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FD19967-69F9-4E5A-B657-86F2C61CF7B4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6854F6E-BA0D-47E4-BFC1-525B608A6A10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B5AF384-D804-44AB-87CA-29D0ED26DDE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805C593-C11D-46E7-B491-1FFC92E5BC6C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B43A69-A362-4516-B0EC-D2CDB27F930D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6E406E7-97B1-4145-BC22-F3C2F1826691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A73586-CFC4-4340-AAD7-94A9B274F4A4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02E85C14-D766-405D-AF4E-FB69BD339E84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A8E7648-0477-4B6E-8B3D-4EC6E314546A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C563508-A1D0-41EC-B687-3242114416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F66107-8CBB-49EF-ACEB-ACA2A6F9FB9F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3DF38F7-F700-4B5B-8A67-6CA014DC2319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BEB434-AA77-41A8-87C4-36246FBAD0B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4D4B8496-058A-4006-BE04-D40939D6120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4294224-226A-438B-AE49-6D138E82C078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2CDA0AE-72BC-4D18-9B6E-C9C35C314C7E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394940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B37E0F-639A-4008-892B-60706B451DFF}"/>
              </a:ext>
            </a:extLst>
          </p:cNvPr>
          <p:cNvGrpSpPr/>
          <p:nvPr/>
        </p:nvGrpSpPr>
        <p:grpSpPr>
          <a:xfrm>
            <a:off x="1166307" y="4553270"/>
            <a:ext cx="951923" cy="914609"/>
            <a:chOff x="613352" y="4569569"/>
            <a:chExt cx="2123260" cy="6457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89BFDF-EAD4-4FC0-B586-209D4DAD0D63}"/>
                </a:ext>
              </a:extLst>
            </p:cNvPr>
            <p:cNvSpPr/>
            <p:nvPr/>
          </p:nvSpPr>
          <p:spPr>
            <a:xfrm>
              <a:off x="613355" y="4569569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924BBA-FA74-4D04-8C56-4050E93997ED}"/>
                </a:ext>
              </a:extLst>
            </p:cNvPr>
            <p:cNvSpPr/>
            <p:nvPr/>
          </p:nvSpPr>
          <p:spPr>
            <a:xfrm>
              <a:off x="613354" y="473101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15AAE9-96ED-4CDE-AD75-9A1F9035AFC1}"/>
                </a:ext>
              </a:extLst>
            </p:cNvPr>
            <p:cNvSpPr/>
            <p:nvPr/>
          </p:nvSpPr>
          <p:spPr>
            <a:xfrm>
              <a:off x="613353" y="4892461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533756-EDEE-4B04-8D7E-1C52BD0F5610}"/>
                </a:ext>
              </a:extLst>
            </p:cNvPr>
            <p:cNvSpPr/>
            <p:nvPr/>
          </p:nvSpPr>
          <p:spPr>
            <a:xfrm>
              <a:off x="613352" y="505390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109651" y="3400269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24194" y="4848055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15634" y="493339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25332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46100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45184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35716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30584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40885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11467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32468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24525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45526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899618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09919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80501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01502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3993559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14560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65952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56484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51352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61653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32235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53236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45293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66294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20386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30687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01269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22270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14327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35328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6157" y="14071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7847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44013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868682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434635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985A483-DE40-4C48-B6D4-4216BCD789E5}"/>
              </a:ext>
            </a:extLst>
          </p:cNvPr>
          <p:cNvSpPr txBox="1"/>
          <p:nvPr/>
        </p:nvSpPr>
        <p:spPr>
          <a:xfrm>
            <a:off x="-1455783" y="3644205"/>
            <a:ext cx="20922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[[[[[[0. 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[3. 4.]]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[[1.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[4. 5.]]]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[[[3. 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[6. 7.]]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[[4. 5.]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[7. 8.]]]]]]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-953528" y="491840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-862088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40FE9-240E-449B-9394-B74E1E42FDE7}"/>
              </a:ext>
            </a:extLst>
          </p:cNvPr>
          <p:cNvSpPr/>
          <p:nvPr/>
        </p:nvSpPr>
        <p:spPr>
          <a:xfrm>
            <a:off x="3850120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183E72-4088-4457-B026-920D5254A726}"/>
              </a:ext>
            </a:extLst>
          </p:cNvPr>
          <p:cNvSpPr/>
          <p:nvPr/>
        </p:nvSpPr>
        <p:spPr>
          <a:xfrm>
            <a:off x="-770648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1ADB3AF-C403-450B-A8CB-DAD8AA03ACDD}"/>
              </a:ext>
            </a:extLst>
          </p:cNvPr>
          <p:cNvSpPr/>
          <p:nvPr/>
        </p:nvSpPr>
        <p:spPr>
          <a:xfrm>
            <a:off x="1500901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AE2BE7B-6CFC-4EC2-9A67-C95D59FD543C}"/>
              </a:ext>
            </a:extLst>
          </p:cNvPr>
          <p:cNvSpPr/>
          <p:nvPr/>
        </p:nvSpPr>
        <p:spPr>
          <a:xfrm>
            <a:off x="-692978" y="5165475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-624149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68688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-544664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-130941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50882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864605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008CB85-A94C-475D-B983-CF264E47B5ED}"/>
              </a:ext>
            </a:extLst>
          </p:cNvPr>
          <p:cNvSpPr/>
          <p:nvPr/>
        </p:nvSpPr>
        <p:spPr>
          <a:xfrm>
            <a:off x="1591171" y="517667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9ED7698-CC57-4022-9CB6-F3B0AB1C825F}"/>
              </a:ext>
            </a:extLst>
          </p:cNvPr>
          <p:cNvSpPr/>
          <p:nvPr/>
        </p:nvSpPr>
        <p:spPr>
          <a:xfrm>
            <a:off x="1660000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A90C54C-D618-4F9A-AD6E-8E361B72CFF1}"/>
              </a:ext>
            </a:extLst>
          </p:cNvPr>
          <p:cNvSpPr/>
          <p:nvPr/>
        </p:nvSpPr>
        <p:spPr>
          <a:xfrm>
            <a:off x="2652837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3DD1FB-3F00-4B57-A773-20B9176DF90F}"/>
              </a:ext>
            </a:extLst>
          </p:cNvPr>
          <p:cNvSpPr/>
          <p:nvPr/>
        </p:nvSpPr>
        <p:spPr>
          <a:xfrm>
            <a:off x="1739485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2ECC25A-4D7A-4813-B7AE-C0C2B0307D61}"/>
              </a:ext>
            </a:extLst>
          </p:cNvPr>
          <p:cNvSpPr/>
          <p:nvPr/>
        </p:nvSpPr>
        <p:spPr>
          <a:xfrm>
            <a:off x="2153208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168BF4F-2716-4AAE-B0A8-9B922BE9C51F}"/>
              </a:ext>
            </a:extLst>
          </p:cNvPr>
          <p:cNvSpPr/>
          <p:nvPr/>
        </p:nvSpPr>
        <p:spPr>
          <a:xfrm>
            <a:off x="2735031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8C1501E-19EC-48A9-B5CF-BD6B5CD5266D}"/>
              </a:ext>
            </a:extLst>
          </p:cNvPr>
          <p:cNvSpPr/>
          <p:nvPr/>
        </p:nvSpPr>
        <p:spPr>
          <a:xfrm>
            <a:off x="3148754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17CD0FD-6A01-4E23-B88D-776CFB880385}"/>
              </a:ext>
            </a:extLst>
          </p:cNvPr>
          <p:cNvSpPr/>
          <p:nvPr/>
        </p:nvSpPr>
        <p:spPr>
          <a:xfrm>
            <a:off x="3945727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B4A07DC-8D13-4BF3-A29F-99EBDD65B241}"/>
              </a:ext>
            </a:extLst>
          </p:cNvPr>
          <p:cNvSpPr/>
          <p:nvPr/>
        </p:nvSpPr>
        <p:spPr>
          <a:xfrm>
            <a:off x="6217276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2695A0-75D2-49BF-9D31-60D3EB37EAF5}"/>
              </a:ext>
            </a:extLst>
          </p:cNvPr>
          <p:cNvSpPr/>
          <p:nvPr/>
        </p:nvSpPr>
        <p:spPr>
          <a:xfrm>
            <a:off x="4023397" y="516424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A11D512-2BE3-49E1-BBC8-5C6815F40466}"/>
              </a:ext>
            </a:extLst>
          </p:cNvPr>
          <p:cNvSpPr/>
          <p:nvPr/>
        </p:nvSpPr>
        <p:spPr>
          <a:xfrm>
            <a:off x="4092226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F63F746-AE99-4997-980F-75776BAC2534}"/>
              </a:ext>
            </a:extLst>
          </p:cNvPr>
          <p:cNvSpPr/>
          <p:nvPr/>
        </p:nvSpPr>
        <p:spPr>
          <a:xfrm>
            <a:off x="5085063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22C746F-A1BD-4876-9547-FB9E131758DA}"/>
              </a:ext>
            </a:extLst>
          </p:cNvPr>
          <p:cNvSpPr/>
          <p:nvPr/>
        </p:nvSpPr>
        <p:spPr>
          <a:xfrm>
            <a:off x="4171711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C35540F-D9D6-405E-8BAB-D650DE86F5FC}"/>
              </a:ext>
            </a:extLst>
          </p:cNvPr>
          <p:cNvSpPr/>
          <p:nvPr/>
        </p:nvSpPr>
        <p:spPr>
          <a:xfrm>
            <a:off x="4585434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BB580DF-B91E-42A6-A8FD-E4227B7403FD}"/>
              </a:ext>
            </a:extLst>
          </p:cNvPr>
          <p:cNvSpPr/>
          <p:nvPr/>
        </p:nvSpPr>
        <p:spPr>
          <a:xfrm>
            <a:off x="5167257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B3007E-CD77-4D37-8EFA-5A941FBBDFE3}"/>
              </a:ext>
            </a:extLst>
          </p:cNvPr>
          <p:cNvSpPr/>
          <p:nvPr/>
        </p:nvSpPr>
        <p:spPr>
          <a:xfrm>
            <a:off x="5580980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C26765B-3410-4EFC-91EA-1B97D3BDA84C}"/>
              </a:ext>
            </a:extLst>
          </p:cNvPr>
          <p:cNvSpPr/>
          <p:nvPr/>
        </p:nvSpPr>
        <p:spPr>
          <a:xfrm>
            <a:off x="6307546" y="517544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984D833-BEF9-46CF-ABAC-16936AFB72B5}"/>
              </a:ext>
            </a:extLst>
          </p:cNvPr>
          <p:cNvSpPr/>
          <p:nvPr/>
        </p:nvSpPr>
        <p:spPr>
          <a:xfrm>
            <a:off x="6376375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F12D45-1C5E-4F70-8C2F-DF321CCDFCF9}"/>
              </a:ext>
            </a:extLst>
          </p:cNvPr>
          <p:cNvSpPr/>
          <p:nvPr/>
        </p:nvSpPr>
        <p:spPr>
          <a:xfrm>
            <a:off x="7369212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FFAF670-2CAC-45C5-A3B6-52D3ED0EC80B}"/>
              </a:ext>
            </a:extLst>
          </p:cNvPr>
          <p:cNvSpPr/>
          <p:nvPr/>
        </p:nvSpPr>
        <p:spPr>
          <a:xfrm>
            <a:off x="6455860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49A508-1D9E-4B9E-91B9-86250BFCA2D8}"/>
              </a:ext>
            </a:extLst>
          </p:cNvPr>
          <p:cNvSpPr/>
          <p:nvPr/>
        </p:nvSpPr>
        <p:spPr>
          <a:xfrm>
            <a:off x="6869583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B3FB5B9-A2BF-4050-B119-8A2873EAAD84}"/>
              </a:ext>
            </a:extLst>
          </p:cNvPr>
          <p:cNvSpPr/>
          <p:nvPr/>
        </p:nvSpPr>
        <p:spPr>
          <a:xfrm>
            <a:off x="7451406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788930F-4FFE-4F33-ADF8-113BC690AF99}"/>
              </a:ext>
            </a:extLst>
          </p:cNvPr>
          <p:cNvSpPr/>
          <p:nvPr/>
        </p:nvSpPr>
        <p:spPr>
          <a:xfrm>
            <a:off x="7865129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481662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894006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306350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718694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481662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894006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306350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718694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481662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894006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306350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718694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481662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894006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306350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718694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837478" y="5253854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7874634" y="630358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B62636-27D2-4CF6-BECD-A499A283DF9B}"/>
              </a:ext>
            </a:extLst>
          </p:cNvPr>
          <p:cNvSpPr/>
          <p:nvPr/>
        </p:nvSpPr>
        <p:spPr>
          <a:xfrm>
            <a:off x="-920351" y="3466221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C5EBEA4-B3A9-40EB-83EF-DB4A3A0E7A4C}"/>
              </a:ext>
            </a:extLst>
          </p:cNvPr>
          <p:cNvSpPr/>
          <p:nvPr/>
        </p:nvSpPr>
        <p:spPr>
          <a:xfrm>
            <a:off x="-828911" y="355156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DF2A91-8B5E-4752-9831-C6CC5921D331}"/>
              </a:ext>
            </a:extLst>
          </p:cNvPr>
          <p:cNvSpPr/>
          <p:nvPr/>
        </p:nvSpPr>
        <p:spPr>
          <a:xfrm>
            <a:off x="-719213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8221FD5-5D2F-414E-8684-4816F6849A71}"/>
              </a:ext>
            </a:extLst>
          </p:cNvPr>
          <p:cNvSpPr/>
          <p:nvPr/>
        </p:nvSpPr>
        <p:spPr>
          <a:xfrm>
            <a:off x="3901555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E541687-CEFE-4366-9168-95AA7BC4809A}"/>
              </a:ext>
            </a:extLst>
          </p:cNvPr>
          <p:cNvSpPr/>
          <p:nvPr/>
        </p:nvSpPr>
        <p:spPr>
          <a:xfrm>
            <a:off x="-59936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4282D3A-B62B-4558-B774-CFAEA8F69255}"/>
              </a:ext>
            </a:extLst>
          </p:cNvPr>
          <p:cNvSpPr/>
          <p:nvPr/>
        </p:nvSpPr>
        <p:spPr>
          <a:xfrm>
            <a:off x="159117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5E0E54D-5611-496E-80B1-F20D19B6D6CC}"/>
              </a:ext>
            </a:extLst>
          </p:cNvPr>
          <p:cNvSpPr/>
          <p:nvPr/>
        </p:nvSpPr>
        <p:spPr>
          <a:xfrm>
            <a:off x="-513961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5D3ACD5-2FE3-41D4-9FFF-0C97ED74BFB3}"/>
              </a:ext>
            </a:extLst>
          </p:cNvPr>
          <p:cNvSpPr/>
          <p:nvPr/>
        </p:nvSpPr>
        <p:spPr>
          <a:xfrm>
            <a:off x="496340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36C39C-D1DF-475D-B3FB-B52D06E99ED7}"/>
              </a:ext>
            </a:extLst>
          </p:cNvPr>
          <p:cNvSpPr/>
          <p:nvPr/>
        </p:nvSpPr>
        <p:spPr>
          <a:xfrm>
            <a:off x="-433078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08ACBB8-83FB-49EB-8923-36A8B96648E4}"/>
              </a:ext>
            </a:extLst>
          </p:cNvPr>
          <p:cNvSpPr/>
          <p:nvPr/>
        </p:nvSpPr>
        <p:spPr>
          <a:xfrm>
            <a:off x="-12077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CDE4D9-D97D-420E-9A4D-2E5576BD93EA}"/>
              </a:ext>
            </a:extLst>
          </p:cNvPr>
          <p:cNvSpPr/>
          <p:nvPr/>
        </p:nvSpPr>
        <p:spPr>
          <a:xfrm>
            <a:off x="579980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574563-5649-4695-9293-F7978B8F4252}"/>
              </a:ext>
            </a:extLst>
          </p:cNvPr>
          <p:cNvSpPr/>
          <p:nvPr/>
        </p:nvSpPr>
        <p:spPr>
          <a:xfrm>
            <a:off x="1000981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5D7125-2865-4B4B-A5B1-6B29ED4CAC28}"/>
              </a:ext>
            </a:extLst>
          </p:cNvPr>
          <p:cNvSpPr/>
          <p:nvPr/>
        </p:nvSpPr>
        <p:spPr>
          <a:xfrm>
            <a:off x="1655073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3FED09E-B6A3-4175-9867-7A13513E80DB}"/>
              </a:ext>
            </a:extLst>
          </p:cNvPr>
          <p:cNvSpPr/>
          <p:nvPr/>
        </p:nvSpPr>
        <p:spPr>
          <a:xfrm>
            <a:off x="2665374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3B21F4D-BE6A-47CD-BF9A-704E685CD22F}"/>
              </a:ext>
            </a:extLst>
          </p:cNvPr>
          <p:cNvSpPr/>
          <p:nvPr/>
        </p:nvSpPr>
        <p:spPr>
          <a:xfrm>
            <a:off x="1735956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EE5C531-32CC-4A33-99B2-6BAC679546F3}"/>
              </a:ext>
            </a:extLst>
          </p:cNvPr>
          <p:cNvSpPr/>
          <p:nvPr/>
        </p:nvSpPr>
        <p:spPr>
          <a:xfrm>
            <a:off x="2156957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C5826DC-BEFC-4E05-A370-1337C5ED7D3B}"/>
              </a:ext>
            </a:extLst>
          </p:cNvPr>
          <p:cNvSpPr/>
          <p:nvPr/>
        </p:nvSpPr>
        <p:spPr>
          <a:xfrm>
            <a:off x="2749014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492F9E9-CDAD-43B2-A787-71249F1181A0}"/>
              </a:ext>
            </a:extLst>
          </p:cNvPr>
          <p:cNvSpPr/>
          <p:nvPr/>
        </p:nvSpPr>
        <p:spPr>
          <a:xfrm>
            <a:off x="3170015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11D5888-B23B-4260-80E5-BFBE569B6DBA}"/>
              </a:ext>
            </a:extLst>
          </p:cNvPr>
          <p:cNvSpPr/>
          <p:nvPr/>
        </p:nvSpPr>
        <p:spPr>
          <a:xfrm>
            <a:off x="4021407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99686B3-D069-4AB4-A7A3-3070C1911E64}"/>
              </a:ext>
            </a:extLst>
          </p:cNvPr>
          <p:cNvSpPr/>
          <p:nvPr/>
        </p:nvSpPr>
        <p:spPr>
          <a:xfrm>
            <a:off x="6211939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ACECFEE-EC26-465F-9D54-EC15D94272B4}"/>
              </a:ext>
            </a:extLst>
          </p:cNvPr>
          <p:cNvSpPr/>
          <p:nvPr/>
        </p:nvSpPr>
        <p:spPr>
          <a:xfrm>
            <a:off x="4106807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BF96A00-6AA4-486B-8BC3-D60AF7BB21A9}"/>
              </a:ext>
            </a:extLst>
          </p:cNvPr>
          <p:cNvSpPr/>
          <p:nvPr/>
        </p:nvSpPr>
        <p:spPr>
          <a:xfrm>
            <a:off x="5117108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20063E6-28B4-411C-B173-6C1CFFC2AFF5}"/>
              </a:ext>
            </a:extLst>
          </p:cNvPr>
          <p:cNvSpPr/>
          <p:nvPr/>
        </p:nvSpPr>
        <p:spPr>
          <a:xfrm>
            <a:off x="4187690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201F8FC-0776-49C6-8336-B86FF41975BA}"/>
              </a:ext>
            </a:extLst>
          </p:cNvPr>
          <p:cNvSpPr/>
          <p:nvPr/>
        </p:nvSpPr>
        <p:spPr>
          <a:xfrm>
            <a:off x="4608691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A1C3B4D-30B9-4B48-A772-3AFD03444BB3}"/>
              </a:ext>
            </a:extLst>
          </p:cNvPr>
          <p:cNvSpPr/>
          <p:nvPr/>
        </p:nvSpPr>
        <p:spPr>
          <a:xfrm>
            <a:off x="5200748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229EB3-F214-475F-AF38-DBE888EFB694}"/>
              </a:ext>
            </a:extLst>
          </p:cNvPr>
          <p:cNvSpPr/>
          <p:nvPr/>
        </p:nvSpPr>
        <p:spPr>
          <a:xfrm>
            <a:off x="5621749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1D41A5F-C529-484F-ABE5-E6846F860AE1}"/>
              </a:ext>
            </a:extLst>
          </p:cNvPr>
          <p:cNvSpPr/>
          <p:nvPr/>
        </p:nvSpPr>
        <p:spPr>
          <a:xfrm>
            <a:off x="6275841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7634C3-C8ED-4B12-9ACC-097C15FF3688}"/>
              </a:ext>
            </a:extLst>
          </p:cNvPr>
          <p:cNvSpPr/>
          <p:nvPr/>
        </p:nvSpPr>
        <p:spPr>
          <a:xfrm>
            <a:off x="7286142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2B0BA40-212A-461E-99DF-42AA2A5866CB}"/>
              </a:ext>
            </a:extLst>
          </p:cNvPr>
          <p:cNvSpPr/>
          <p:nvPr/>
        </p:nvSpPr>
        <p:spPr>
          <a:xfrm>
            <a:off x="6356724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6375E3A-6D29-4D63-B378-E181245D200C}"/>
              </a:ext>
            </a:extLst>
          </p:cNvPr>
          <p:cNvSpPr/>
          <p:nvPr/>
        </p:nvSpPr>
        <p:spPr>
          <a:xfrm>
            <a:off x="6777725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99A78C2-D6CB-43B8-B9CA-837CDAB201FD}"/>
              </a:ext>
            </a:extLst>
          </p:cNvPr>
          <p:cNvSpPr/>
          <p:nvPr/>
        </p:nvSpPr>
        <p:spPr>
          <a:xfrm>
            <a:off x="7369782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3BAD214-077A-4A3D-AF0F-D313F640A2E9}"/>
              </a:ext>
            </a:extLst>
          </p:cNvPr>
          <p:cNvSpPr/>
          <p:nvPr/>
        </p:nvSpPr>
        <p:spPr>
          <a:xfrm>
            <a:off x="7790783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4D748F-7D22-4F75-994B-49C58EF1D532}"/>
              </a:ext>
            </a:extLst>
          </p:cNvPr>
          <p:cNvCxnSpPr>
            <a:stCxn id="100" idx="2"/>
            <a:endCxn id="107" idx="0"/>
          </p:cNvCxnSpPr>
          <p:nvPr/>
        </p:nvCxnSpPr>
        <p:spPr>
          <a:xfrm flipH="1">
            <a:off x="-337802" y="4333823"/>
            <a:ext cx="115225" cy="1003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3AB0B03-7003-4EE7-8E1C-B37FAF9BD156}"/>
              </a:ext>
            </a:extLst>
          </p:cNvPr>
          <p:cNvCxnSpPr>
            <a:cxnSpLocks/>
            <a:stCxn id="101" idx="2"/>
            <a:endCxn id="165" idx="0"/>
          </p:cNvCxnSpPr>
          <p:nvPr/>
        </p:nvCxnSpPr>
        <p:spPr>
          <a:xfrm>
            <a:off x="198424" y="4333823"/>
            <a:ext cx="1747923" cy="1014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CA79377E-7D7B-4B59-AFB4-FB024112FAF3}"/>
              </a:ext>
            </a:extLst>
          </p:cNvPr>
          <p:cNvCxnSpPr>
            <a:cxnSpLocks/>
            <a:stCxn id="102" idx="2"/>
            <a:endCxn id="175" idx="0"/>
          </p:cNvCxnSpPr>
          <p:nvPr/>
        </p:nvCxnSpPr>
        <p:spPr>
          <a:xfrm>
            <a:off x="790481" y="4331759"/>
            <a:ext cx="3588092" cy="1004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AC3886C7-A005-469B-9DF7-1D87347F2D08}"/>
              </a:ext>
            </a:extLst>
          </p:cNvPr>
          <p:cNvCxnSpPr>
            <a:cxnSpLocks/>
            <a:stCxn id="103" idx="2"/>
            <a:endCxn id="183" idx="0"/>
          </p:cNvCxnSpPr>
          <p:nvPr/>
        </p:nvCxnSpPr>
        <p:spPr>
          <a:xfrm>
            <a:off x="1211482" y="4331759"/>
            <a:ext cx="5451240" cy="1015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C67C981-B396-4EC3-A3E1-3D00FF6AAC2B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 flipH="1">
            <a:off x="75921" y="4331759"/>
            <a:ext cx="1870536" cy="1005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56EF65C-7BF2-47B7-A36E-E3A5643D822D}"/>
              </a:ext>
            </a:extLst>
          </p:cNvPr>
          <p:cNvCxnSpPr>
            <a:cxnSpLocks/>
            <a:stCxn id="128" idx="2"/>
            <a:endCxn id="166" idx="0"/>
          </p:cNvCxnSpPr>
          <p:nvPr/>
        </p:nvCxnSpPr>
        <p:spPr>
          <a:xfrm flipH="1">
            <a:off x="2360070" y="4331759"/>
            <a:ext cx="7388" cy="101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904241-BBB8-4D26-9B7D-61F26B44D175}"/>
              </a:ext>
            </a:extLst>
          </p:cNvPr>
          <p:cNvCxnSpPr>
            <a:cxnSpLocks/>
            <a:stCxn id="129" idx="2"/>
            <a:endCxn id="176" idx="0"/>
          </p:cNvCxnSpPr>
          <p:nvPr/>
        </p:nvCxnSpPr>
        <p:spPr>
          <a:xfrm>
            <a:off x="2959515" y="4329695"/>
            <a:ext cx="1832781" cy="1006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053A88AA-67C5-4A58-AD79-B48767EAFA88}"/>
              </a:ext>
            </a:extLst>
          </p:cNvPr>
          <p:cNvCxnSpPr>
            <a:cxnSpLocks/>
            <a:stCxn id="130" idx="2"/>
            <a:endCxn id="184" idx="0"/>
          </p:cNvCxnSpPr>
          <p:nvPr/>
        </p:nvCxnSpPr>
        <p:spPr>
          <a:xfrm>
            <a:off x="3380516" y="4329695"/>
            <a:ext cx="3695929" cy="101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C0135CFD-F618-4AFE-B59B-FCD7BF85CB2F}"/>
              </a:ext>
            </a:extLst>
          </p:cNvPr>
          <p:cNvCxnSpPr>
            <a:cxnSpLocks/>
            <a:stCxn id="135" idx="2"/>
            <a:endCxn id="109" idx="0"/>
          </p:cNvCxnSpPr>
          <p:nvPr/>
        </p:nvCxnSpPr>
        <p:spPr>
          <a:xfrm flipH="1">
            <a:off x="657744" y="4341887"/>
            <a:ext cx="3740447" cy="993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D5736B6-ECD9-48A8-81AC-EFBD700395FB}"/>
              </a:ext>
            </a:extLst>
          </p:cNvPr>
          <p:cNvSpPr txBox="1"/>
          <p:nvPr/>
        </p:nvSpPr>
        <p:spPr>
          <a:xfrm>
            <a:off x="9196312" y="3374984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[[0. 1. 3. 4.]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[1. 2. 4. 5.]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[3. 4. 6. 7.]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[4. 5. 7. 8.]]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48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57743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57763" y="145418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-953528" y="491840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-862088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40FE9-240E-449B-9394-B74E1E42FDE7}"/>
              </a:ext>
            </a:extLst>
          </p:cNvPr>
          <p:cNvSpPr/>
          <p:nvPr/>
        </p:nvSpPr>
        <p:spPr>
          <a:xfrm>
            <a:off x="3850120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183E72-4088-4457-B026-920D5254A726}"/>
              </a:ext>
            </a:extLst>
          </p:cNvPr>
          <p:cNvSpPr/>
          <p:nvPr/>
        </p:nvSpPr>
        <p:spPr>
          <a:xfrm>
            <a:off x="-770648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1ADB3AF-C403-450B-A8CB-DAD8AA03ACDD}"/>
              </a:ext>
            </a:extLst>
          </p:cNvPr>
          <p:cNvSpPr/>
          <p:nvPr/>
        </p:nvSpPr>
        <p:spPr>
          <a:xfrm>
            <a:off x="1500901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AE2BE7B-6CFC-4EC2-9A67-C95D59FD543C}"/>
              </a:ext>
            </a:extLst>
          </p:cNvPr>
          <p:cNvSpPr/>
          <p:nvPr/>
        </p:nvSpPr>
        <p:spPr>
          <a:xfrm>
            <a:off x="-692978" y="5165475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-624149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68688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-544664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-130941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50882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864605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008CB85-A94C-475D-B983-CF264E47B5ED}"/>
              </a:ext>
            </a:extLst>
          </p:cNvPr>
          <p:cNvSpPr/>
          <p:nvPr/>
        </p:nvSpPr>
        <p:spPr>
          <a:xfrm>
            <a:off x="1591171" y="517667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9ED7698-CC57-4022-9CB6-F3B0AB1C825F}"/>
              </a:ext>
            </a:extLst>
          </p:cNvPr>
          <p:cNvSpPr/>
          <p:nvPr/>
        </p:nvSpPr>
        <p:spPr>
          <a:xfrm>
            <a:off x="1660000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A90C54C-D618-4F9A-AD6E-8E361B72CFF1}"/>
              </a:ext>
            </a:extLst>
          </p:cNvPr>
          <p:cNvSpPr/>
          <p:nvPr/>
        </p:nvSpPr>
        <p:spPr>
          <a:xfrm>
            <a:off x="2652837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3DD1FB-3F00-4B57-A773-20B9176DF90F}"/>
              </a:ext>
            </a:extLst>
          </p:cNvPr>
          <p:cNvSpPr/>
          <p:nvPr/>
        </p:nvSpPr>
        <p:spPr>
          <a:xfrm>
            <a:off x="1739485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2ECC25A-4D7A-4813-B7AE-C0C2B0307D61}"/>
              </a:ext>
            </a:extLst>
          </p:cNvPr>
          <p:cNvSpPr/>
          <p:nvPr/>
        </p:nvSpPr>
        <p:spPr>
          <a:xfrm>
            <a:off x="2153208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168BF4F-2716-4AAE-B0A8-9B922BE9C51F}"/>
              </a:ext>
            </a:extLst>
          </p:cNvPr>
          <p:cNvSpPr/>
          <p:nvPr/>
        </p:nvSpPr>
        <p:spPr>
          <a:xfrm>
            <a:off x="2735031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8C1501E-19EC-48A9-B5CF-BD6B5CD5266D}"/>
              </a:ext>
            </a:extLst>
          </p:cNvPr>
          <p:cNvSpPr/>
          <p:nvPr/>
        </p:nvSpPr>
        <p:spPr>
          <a:xfrm>
            <a:off x="3148754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17CD0FD-6A01-4E23-B88D-776CFB880385}"/>
              </a:ext>
            </a:extLst>
          </p:cNvPr>
          <p:cNvSpPr/>
          <p:nvPr/>
        </p:nvSpPr>
        <p:spPr>
          <a:xfrm>
            <a:off x="3945727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B4A07DC-8D13-4BF3-A29F-99EBDD65B241}"/>
              </a:ext>
            </a:extLst>
          </p:cNvPr>
          <p:cNvSpPr/>
          <p:nvPr/>
        </p:nvSpPr>
        <p:spPr>
          <a:xfrm>
            <a:off x="6217276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2695A0-75D2-49BF-9D31-60D3EB37EAF5}"/>
              </a:ext>
            </a:extLst>
          </p:cNvPr>
          <p:cNvSpPr/>
          <p:nvPr/>
        </p:nvSpPr>
        <p:spPr>
          <a:xfrm>
            <a:off x="4023397" y="516424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A11D512-2BE3-49E1-BBC8-5C6815F40466}"/>
              </a:ext>
            </a:extLst>
          </p:cNvPr>
          <p:cNvSpPr/>
          <p:nvPr/>
        </p:nvSpPr>
        <p:spPr>
          <a:xfrm>
            <a:off x="4092226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F63F746-AE99-4997-980F-75776BAC2534}"/>
              </a:ext>
            </a:extLst>
          </p:cNvPr>
          <p:cNvSpPr/>
          <p:nvPr/>
        </p:nvSpPr>
        <p:spPr>
          <a:xfrm>
            <a:off x="5085063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22C746F-A1BD-4876-9547-FB9E131758DA}"/>
              </a:ext>
            </a:extLst>
          </p:cNvPr>
          <p:cNvSpPr/>
          <p:nvPr/>
        </p:nvSpPr>
        <p:spPr>
          <a:xfrm>
            <a:off x="4171711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C35540F-D9D6-405E-8BAB-D650DE86F5FC}"/>
              </a:ext>
            </a:extLst>
          </p:cNvPr>
          <p:cNvSpPr/>
          <p:nvPr/>
        </p:nvSpPr>
        <p:spPr>
          <a:xfrm>
            <a:off x="4585434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BB580DF-B91E-42A6-A8FD-E4227B7403FD}"/>
              </a:ext>
            </a:extLst>
          </p:cNvPr>
          <p:cNvSpPr/>
          <p:nvPr/>
        </p:nvSpPr>
        <p:spPr>
          <a:xfrm>
            <a:off x="5167257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B3007E-CD77-4D37-8EFA-5A941FBBDFE3}"/>
              </a:ext>
            </a:extLst>
          </p:cNvPr>
          <p:cNvSpPr/>
          <p:nvPr/>
        </p:nvSpPr>
        <p:spPr>
          <a:xfrm>
            <a:off x="5580980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C26765B-3410-4EFC-91EA-1B97D3BDA84C}"/>
              </a:ext>
            </a:extLst>
          </p:cNvPr>
          <p:cNvSpPr/>
          <p:nvPr/>
        </p:nvSpPr>
        <p:spPr>
          <a:xfrm>
            <a:off x="6307546" y="517544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984D833-BEF9-46CF-ABAC-16936AFB72B5}"/>
              </a:ext>
            </a:extLst>
          </p:cNvPr>
          <p:cNvSpPr/>
          <p:nvPr/>
        </p:nvSpPr>
        <p:spPr>
          <a:xfrm>
            <a:off x="6376375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F12D45-1C5E-4F70-8C2F-DF321CCDFCF9}"/>
              </a:ext>
            </a:extLst>
          </p:cNvPr>
          <p:cNvSpPr/>
          <p:nvPr/>
        </p:nvSpPr>
        <p:spPr>
          <a:xfrm>
            <a:off x="7369212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FFAF670-2CAC-45C5-A3B6-52D3ED0EC80B}"/>
              </a:ext>
            </a:extLst>
          </p:cNvPr>
          <p:cNvSpPr/>
          <p:nvPr/>
        </p:nvSpPr>
        <p:spPr>
          <a:xfrm>
            <a:off x="6455860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49A508-1D9E-4B9E-91B9-86250BFCA2D8}"/>
              </a:ext>
            </a:extLst>
          </p:cNvPr>
          <p:cNvSpPr/>
          <p:nvPr/>
        </p:nvSpPr>
        <p:spPr>
          <a:xfrm>
            <a:off x="6869583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B3FB5B9-A2BF-4050-B119-8A2873EAAD84}"/>
              </a:ext>
            </a:extLst>
          </p:cNvPr>
          <p:cNvSpPr/>
          <p:nvPr/>
        </p:nvSpPr>
        <p:spPr>
          <a:xfrm>
            <a:off x="7451406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788930F-4FFE-4F33-ADF8-113BC690AF99}"/>
              </a:ext>
            </a:extLst>
          </p:cNvPr>
          <p:cNvSpPr/>
          <p:nvPr/>
        </p:nvSpPr>
        <p:spPr>
          <a:xfrm>
            <a:off x="7865129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481662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894006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306350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718694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481662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894006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306350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718694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481662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894006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306350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718694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481662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894006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306350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718694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837478" y="5253854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7874634" y="630358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B62636-27D2-4CF6-BECD-A499A283DF9B}"/>
              </a:ext>
            </a:extLst>
          </p:cNvPr>
          <p:cNvSpPr/>
          <p:nvPr/>
        </p:nvSpPr>
        <p:spPr>
          <a:xfrm>
            <a:off x="-920351" y="3466221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C5EBEA4-B3A9-40EB-83EF-DB4A3A0E7A4C}"/>
              </a:ext>
            </a:extLst>
          </p:cNvPr>
          <p:cNvSpPr/>
          <p:nvPr/>
        </p:nvSpPr>
        <p:spPr>
          <a:xfrm>
            <a:off x="-828911" y="355156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DF2A91-8B5E-4752-9831-C6CC5921D331}"/>
              </a:ext>
            </a:extLst>
          </p:cNvPr>
          <p:cNvSpPr/>
          <p:nvPr/>
        </p:nvSpPr>
        <p:spPr>
          <a:xfrm>
            <a:off x="-719213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8221FD5-5D2F-414E-8684-4816F6849A71}"/>
              </a:ext>
            </a:extLst>
          </p:cNvPr>
          <p:cNvSpPr/>
          <p:nvPr/>
        </p:nvSpPr>
        <p:spPr>
          <a:xfrm>
            <a:off x="3901555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E541687-CEFE-4366-9168-95AA7BC4809A}"/>
              </a:ext>
            </a:extLst>
          </p:cNvPr>
          <p:cNvSpPr/>
          <p:nvPr/>
        </p:nvSpPr>
        <p:spPr>
          <a:xfrm>
            <a:off x="-59936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4282D3A-B62B-4558-B774-CFAEA8F69255}"/>
              </a:ext>
            </a:extLst>
          </p:cNvPr>
          <p:cNvSpPr/>
          <p:nvPr/>
        </p:nvSpPr>
        <p:spPr>
          <a:xfrm>
            <a:off x="159117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5E0E54D-5611-496E-80B1-F20D19B6D6CC}"/>
              </a:ext>
            </a:extLst>
          </p:cNvPr>
          <p:cNvSpPr/>
          <p:nvPr/>
        </p:nvSpPr>
        <p:spPr>
          <a:xfrm>
            <a:off x="-513961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5D3ACD5-2FE3-41D4-9FFF-0C97ED74BFB3}"/>
              </a:ext>
            </a:extLst>
          </p:cNvPr>
          <p:cNvSpPr/>
          <p:nvPr/>
        </p:nvSpPr>
        <p:spPr>
          <a:xfrm>
            <a:off x="496340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36C39C-D1DF-475D-B3FB-B52D06E99ED7}"/>
              </a:ext>
            </a:extLst>
          </p:cNvPr>
          <p:cNvSpPr/>
          <p:nvPr/>
        </p:nvSpPr>
        <p:spPr>
          <a:xfrm>
            <a:off x="-433078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08ACBB8-83FB-49EB-8923-36A8B96648E4}"/>
              </a:ext>
            </a:extLst>
          </p:cNvPr>
          <p:cNvSpPr/>
          <p:nvPr/>
        </p:nvSpPr>
        <p:spPr>
          <a:xfrm>
            <a:off x="-12077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CDE4D9-D97D-420E-9A4D-2E5576BD93EA}"/>
              </a:ext>
            </a:extLst>
          </p:cNvPr>
          <p:cNvSpPr/>
          <p:nvPr/>
        </p:nvSpPr>
        <p:spPr>
          <a:xfrm>
            <a:off x="579980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574563-5649-4695-9293-F7978B8F4252}"/>
              </a:ext>
            </a:extLst>
          </p:cNvPr>
          <p:cNvSpPr/>
          <p:nvPr/>
        </p:nvSpPr>
        <p:spPr>
          <a:xfrm>
            <a:off x="1000981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5D7125-2865-4B4B-A5B1-6B29ED4CAC28}"/>
              </a:ext>
            </a:extLst>
          </p:cNvPr>
          <p:cNvSpPr/>
          <p:nvPr/>
        </p:nvSpPr>
        <p:spPr>
          <a:xfrm>
            <a:off x="1655073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3FED09E-B6A3-4175-9867-7A13513E80DB}"/>
              </a:ext>
            </a:extLst>
          </p:cNvPr>
          <p:cNvSpPr/>
          <p:nvPr/>
        </p:nvSpPr>
        <p:spPr>
          <a:xfrm>
            <a:off x="2665374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3B21F4D-BE6A-47CD-BF9A-704E685CD22F}"/>
              </a:ext>
            </a:extLst>
          </p:cNvPr>
          <p:cNvSpPr/>
          <p:nvPr/>
        </p:nvSpPr>
        <p:spPr>
          <a:xfrm>
            <a:off x="1735956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EE5C531-32CC-4A33-99B2-6BAC679546F3}"/>
              </a:ext>
            </a:extLst>
          </p:cNvPr>
          <p:cNvSpPr/>
          <p:nvPr/>
        </p:nvSpPr>
        <p:spPr>
          <a:xfrm>
            <a:off x="2156957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C5826DC-BEFC-4E05-A370-1337C5ED7D3B}"/>
              </a:ext>
            </a:extLst>
          </p:cNvPr>
          <p:cNvSpPr/>
          <p:nvPr/>
        </p:nvSpPr>
        <p:spPr>
          <a:xfrm>
            <a:off x="2749014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492F9E9-CDAD-43B2-A787-71249F1181A0}"/>
              </a:ext>
            </a:extLst>
          </p:cNvPr>
          <p:cNvSpPr/>
          <p:nvPr/>
        </p:nvSpPr>
        <p:spPr>
          <a:xfrm>
            <a:off x="3170015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11D5888-B23B-4260-80E5-BFBE569B6DBA}"/>
              </a:ext>
            </a:extLst>
          </p:cNvPr>
          <p:cNvSpPr/>
          <p:nvPr/>
        </p:nvSpPr>
        <p:spPr>
          <a:xfrm>
            <a:off x="4021407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99686B3-D069-4AB4-A7A3-3070C1911E64}"/>
              </a:ext>
            </a:extLst>
          </p:cNvPr>
          <p:cNvSpPr/>
          <p:nvPr/>
        </p:nvSpPr>
        <p:spPr>
          <a:xfrm>
            <a:off x="6211939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ACECFEE-EC26-465F-9D54-EC15D94272B4}"/>
              </a:ext>
            </a:extLst>
          </p:cNvPr>
          <p:cNvSpPr/>
          <p:nvPr/>
        </p:nvSpPr>
        <p:spPr>
          <a:xfrm>
            <a:off x="4106807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BF96A00-6AA4-486B-8BC3-D60AF7BB21A9}"/>
              </a:ext>
            </a:extLst>
          </p:cNvPr>
          <p:cNvSpPr/>
          <p:nvPr/>
        </p:nvSpPr>
        <p:spPr>
          <a:xfrm>
            <a:off x="5117108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20063E6-28B4-411C-B173-6C1CFFC2AFF5}"/>
              </a:ext>
            </a:extLst>
          </p:cNvPr>
          <p:cNvSpPr/>
          <p:nvPr/>
        </p:nvSpPr>
        <p:spPr>
          <a:xfrm>
            <a:off x="4187690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201F8FC-0776-49C6-8336-B86FF41975BA}"/>
              </a:ext>
            </a:extLst>
          </p:cNvPr>
          <p:cNvSpPr/>
          <p:nvPr/>
        </p:nvSpPr>
        <p:spPr>
          <a:xfrm>
            <a:off x="4608691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A1C3B4D-30B9-4B48-A772-3AFD03444BB3}"/>
              </a:ext>
            </a:extLst>
          </p:cNvPr>
          <p:cNvSpPr/>
          <p:nvPr/>
        </p:nvSpPr>
        <p:spPr>
          <a:xfrm>
            <a:off x="5200748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229EB3-F214-475F-AF38-DBE888EFB694}"/>
              </a:ext>
            </a:extLst>
          </p:cNvPr>
          <p:cNvSpPr/>
          <p:nvPr/>
        </p:nvSpPr>
        <p:spPr>
          <a:xfrm>
            <a:off x="5621749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1D41A5F-C529-484F-ABE5-E6846F860AE1}"/>
              </a:ext>
            </a:extLst>
          </p:cNvPr>
          <p:cNvSpPr/>
          <p:nvPr/>
        </p:nvSpPr>
        <p:spPr>
          <a:xfrm>
            <a:off x="6275841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7634C3-C8ED-4B12-9ACC-097C15FF3688}"/>
              </a:ext>
            </a:extLst>
          </p:cNvPr>
          <p:cNvSpPr/>
          <p:nvPr/>
        </p:nvSpPr>
        <p:spPr>
          <a:xfrm>
            <a:off x="7286142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2B0BA40-212A-461E-99DF-42AA2A5866CB}"/>
              </a:ext>
            </a:extLst>
          </p:cNvPr>
          <p:cNvSpPr/>
          <p:nvPr/>
        </p:nvSpPr>
        <p:spPr>
          <a:xfrm>
            <a:off x="6356724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6375E3A-6D29-4D63-B378-E181245D200C}"/>
              </a:ext>
            </a:extLst>
          </p:cNvPr>
          <p:cNvSpPr/>
          <p:nvPr/>
        </p:nvSpPr>
        <p:spPr>
          <a:xfrm>
            <a:off x="6777725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99A78C2-D6CB-43B8-B9CA-837CDAB201FD}"/>
              </a:ext>
            </a:extLst>
          </p:cNvPr>
          <p:cNvSpPr/>
          <p:nvPr/>
        </p:nvSpPr>
        <p:spPr>
          <a:xfrm>
            <a:off x="7369782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3BAD214-077A-4A3D-AF0F-D313F640A2E9}"/>
              </a:ext>
            </a:extLst>
          </p:cNvPr>
          <p:cNvSpPr/>
          <p:nvPr/>
        </p:nvSpPr>
        <p:spPr>
          <a:xfrm>
            <a:off x="7790783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4D748F-7D22-4F75-994B-49C58EF1D532}"/>
              </a:ext>
            </a:extLst>
          </p:cNvPr>
          <p:cNvCxnSpPr>
            <a:stCxn id="100" idx="2"/>
            <a:endCxn id="107" idx="0"/>
          </p:cNvCxnSpPr>
          <p:nvPr/>
        </p:nvCxnSpPr>
        <p:spPr>
          <a:xfrm flipH="1">
            <a:off x="-337802" y="4333823"/>
            <a:ext cx="115225" cy="1003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3AB0B03-7003-4EE7-8E1C-B37FAF9BD156}"/>
              </a:ext>
            </a:extLst>
          </p:cNvPr>
          <p:cNvCxnSpPr>
            <a:cxnSpLocks/>
            <a:stCxn id="101" idx="2"/>
            <a:endCxn id="165" idx="0"/>
          </p:cNvCxnSpPr>
          <p:nvPr/>
        </p:nvCxnSpPr>
        <p:spPr>
          <a:xfrm>
            <a:off x="198424" y="4333823"/>
            <a:ext cx="1747923" cy="1014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CA79377E-7D7B-4B59-AFB4-FB024112FAF3}"/>
              </a:ext>
            </a:extLst>
          </p:cNvPr>
          <p:cNvCxnSpPr>
            <a:cxnSpLocks/>
            <a:stCxn id="102" idx="2"/>
            <a:endCxn id="175" idx="0"/>
          </p:cNvCxnSpPr>
          <p:nvPr/>
        </p:nvCxnSpPr>
        <p:spPr>
          <a:xfrm>
            <a:off x="790481" y="4331759"/>
            <a:ext cx="3588092" cy="1004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AC3886C7-A005-469B-9DF7-1D87347F2D08}"/>
              </a:ext>
            </a:extLst>
          </p:cNvPr>
          <p:cNvCxnSpPr>
            <a:cxnSpLocks/>
            <a:stCxn id="103" idx="2"/>
            <a:endCxn id="183" idx="0"/>
          </p:cNvCxnSpPr>
          <p:nvPr/>
        </p:nvCxnSpPr>
        <p:spPr>
          <a:xfrm>
            <a:off x="1211482" y="4331759"/>
            <a:ext cx="5451240" cy="1015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C67C981-B396-4EC3-A3E1-3D00FF6AAC2B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 flipH="1">
            <a:off x="75921" y="4331759"/>
            <a:ext cx="1870536" cy="1005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56EF65C-7BF2-47B7-A36E-E3A5643D822D}"/>
              </a:ext>
            </a:extLst>
          </p:cNvPr>
          <p:cNvCxnSpPr>
            <a:cxnSpLocks/>
            <a:stCxn id="128" idx="2"/>
            <a:endCxn id="166" idx="0"/>
          </p:cNvCxnSpPr>
          <p:nvPr/>
        </p:nvCxnSpPr>
        <p:spPr>
          <a:xfrm flipH="1">
            <a:off x="2360070" y="4331759"/>
            <a:ext cx="7388" cy="101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904241-BBB8-4D26-9B7D-61F26B44D175}"/>
              </a:ext>
            </a:extLst>
          </p:cNvPr>
          <p:cNvCxnSpPr>
            <a:cxnSpLocks/>
            <a:stCxn id="129" idx="2"/>
            <a:endCxn id="176" idx="0"/>
          </p:cNvCxnSpPr>
          <p:nvPr/>
        </p:nvCxnSpPr>
        <p:spPr>
          <a:xfrm>
            <a:off x="2959515" y="4329695"/>
            <a:ext cx="1832781" cy="1006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053A88AA-67C5-4A58-AD79-B48767EAFA88}"/>
              </a:ext>
            </a:extLst>
          </p:cNvPr>
          <p:cNvCxnSpPr>
            <a:cxnSpLocks/>
            <a:stCxn id="130" idx="2"/>
            <a:endCxn id="184" idx="0"/>
          </p:cNvCxnSpPr>
          <p:nvPr/>
        </p:nvCxnSpPr>
        <p:spPr>
          <a:xfrm>
            <a:off x="3380516" y="4329695"/>
            <a:ext cx="3695929" cy="101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C0135CFD-F618-4AFE-B59B-FCD7BF85CB2F}"/>
              </a:ext>
            </a:extLst>
          </p:cNvPr>
          <p:cNvCxnSpPr>
            <a:cxnSpLocks/>
            <a:stCxn id="135" idx="2"/>
            <a:endCxn id="109" idx="0"/>
          </p:cNvCxnSpPr>
          <p:nvPr/>
        </p:nvCxnSpPr>
        <p:spPr>
          <a:xfrm flipH="1">
            <a:off x="657744" y="4341887"/>
            <a:ext cx="3740447" cy="993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D5736B6-ECD9-48A8-81AC-EFBD700395FB}"/>
              </a:ext>
            </a:extLst>
          </p:cNvPr>
          <p:cNvSpPr txBox="1"/>
          <p:nvPr/>
        </p:nvSpPr>
        <p:spPr>
          <a:xfrm>
            <a:off x="9130074" y="3263563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[[1. 1. 2.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[1. 1. 2.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[2. 2. 3.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[2. 2. 3. 3.]]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85448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2050686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463030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7537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87718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2050686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463030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7537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87718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2050686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463030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7537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87718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2050686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463030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7537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87718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327865" y="44322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327865" y="48282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327865" y="52242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327865" y="56203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98450" y="48649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90711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9968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9968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9968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9968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7538242" y="4993442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78453" y="14850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E011DA-18D1-4F1F-AA14-0697518F5078}"/>
              </a:ext>
            </a:extLst>
          </p:cNvPr>
          <p:cNvSpPr txBox="1"/>
          <p:nvPr/>
        </p:nvSpPr>
        <p:spPr>
          <a:xfrm>
            <a:off x="1779959" y="264073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63EB34-480D-4A8B-83FC-82FFB081FFAF}"/>
              </a:ext>
            </a:extLst>
          </p:cNvPr>
          <p:cNvSpPr/>
          <p:nvPr/>
        </p:nvSpPr>
        <p:spPr>
          <a:xfrm>
            <a:off x="3605352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917974C-EBEE-4DE0-B22F-03029701D822}"/>
              </a:ext>
            </a:extLst>
          </p:cNvPr>
          <p:cNvSpPr/>
          <p:nvPr/>
        </p:nvSpPr>
        <p:spPr>
          <a:xfrm>
            <a:off x="4017696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9D8A5F6-E095-41F0-BF59-098D713749B8}"/>
              </a:ext>
            </a:extLst>
          </p:cNvPr>
          <p:cNvSpPr/>
          <p:nvPr/>
        </p:nvSpPr>
        <p:spPr>
          <a:xfrm>
            <a:off x="4430040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F8FC41-A2FB-45D0-95D8-07D7E873B399}"/>
              </a:ext>
            </a:extLst>
          </p:cNvPr>
          <p:cNvSpPr/>
          <p:nvPr/>
        </p:nvSpPr>
        <p:spPr>
          <a:xfrm>
            <a:off x="4842384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DC1467-665A-4694-8A2E-8BA143ABEA5D}"/>
              </a:ext>
            </a:extLst>
          </p:cNvPr>
          <p:cNvSpPr txBox="1"/>
          <p:nvPr/>
        </p:nvSpPr>
        <p:spPr>
          <a:xfrm>
            <a:off x="5335466" y="215041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59F292-7D34-40D0-8835-BB4EBAAE8E0B}"/>
              </a:ext>
            </a:extLst>
          </p:cNvPr>
          <p:cNvSpPr txBox="1"/>
          <p:nvPr/>
        </p:nvSpPr>
        <p:spPr>
          <a:xfrm>
            <a:off x="3763879" y="598142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3FBC73-1AC7-44F2-8399-DBD735DBE88A}"/>
              </a:ext>
            </a:extLst>
          </p:cNvPr>
          <p:cNvSpPr txBox="1"/>
          <p:nvPr/>
        </p:nvSpPr>
        <p:spPr>
          <a:xfrm>
            <a:off x="4077129" y="638986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E17065-4440-4685-BC6B-C54D8EF3BAEC}"/>
              </a:ext>
            </a:extLst>
          </p:cNvPr>
          <p:cNvSpPr txBox="1"/>
          <p:nvPr/>
        </p:nvSpPr>
        <p:spPr>
          <a:xfrm>
            <a:off x="2426132" y="6358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CC99CE-1248-4C43-ACC8-865358DDCBCD}"/>
              </a:ext>
            </a:extLst>
          </p:cNvPr>
          <p:cNvSpPr txBox="1"/>
          <p:nvPr/>
        </p:nvSpPr>
        <p:spPr>
          <a:xfrm>
            <a:off x="2922430" y="597758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53D61-7708-4548-AC5B-93B519A1F11A}"/>
              </a:ext>
            </a:extLst>
          </p:cNvPr>
          <p:cNvSpPr txBox="1"/>
          <p:nvPr/>
        </p:nvSpPr>
        <p:spPr>
          <a:xfrm>
            <a:off x="5201096" y="597758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51C5B8-20EE-434F-AF48-E204B00D55C9}"/>
              </a:ext>
            </a:extLst>
          </p:cNvPr>
          <p:cNvSpPr/>
          <p:nvPr/>
        </p:nvSpPr>
        <p:spPr>
          <a:xfrm>
            <a:off x="6671503" y="5034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5FBF07B-FE58-4237-A11E-0537D8E4E56A}"/>
              </a:ext>
            </a:extLst>
          </p:cNvPr>
          <p:cNvSpPr txBox="1"/>
          <p:nvPr/>
        </p:nvSpPr>
        <p:spPr>
          <a:xfrm>
            <a:off x="6178682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ABA43D-BDDB-4377-8DFD-498AC0462F28}"/>
              </a:ext>
            </a:extLst>
          </p:cNvPr>
          <p:cNvSpPr txBox="1"/>
          <p:nvPr/>
        </p:nvSpPr>
        <p:spPr>
          <a:xfrm>
            <a:off x="8013700" y="599993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777D0F40-183E-46C3-9A9F-10623EF6FF3E}"/>
              </a:ext>
            </a:extLst>
          </p:cNvPr>
          <p:cNvSpPr/>
          <p:nvPr/>
        </p:nvSpPr>
        <p:spPr>
          <a:xfrm>
            <a:off x="9010111" y="5009760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AE7EECF-08F4-46C1-8DFF-60AAA713C868}"/>
              </a:ext>
            </a:extLst>
          </p:cNvPr>
          <p:cNvGrpSpPr/>
          <p:nvPr/>
        </p:nvGrpSpPr>
        <p:grpSpPr>
          <a:xfrm>
            <a:off x="9808406" y="4786099"/>
            <a:ext cx="887891" cy="887891"/>
            <a:chOff x="5705856" y="1448622"/>
            <a:chExt cx="573024" cy="57302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842AAB7-0033-4F6A-9206-D15DFB982EF0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3D4CA6B-2E82-4AC4-BEAC-8B4126756C8E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0E16740-ABCC-4163-9730-C6FF6C4B112A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C5C838C-285E-4D45-9A91-4372AD5B3137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B3CF369-909A-4E5B-9932-ACF8C3C87180}"/>
              </a:ext>
            </a:extLst>
          </p:cNvPr>
          <p:cNvSpPr/>
          <p:nvPr/>
        </p:nvSpPr>
        <p:spPr>
          <a:xfrm>
            <a:off x="8285767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B5DBAEA-61F0-43B0-B5ED-A5B0C36759C4}"/>
              </a:ext>
            </a:extLst>
          </p:cNvPr>
          <p:cNvSpPr/>
          <p:nvPr/>
        </p:nvSpPr>
        <p:spPr>
          <a:xfrm>
            <a:off x="8285767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C930EA0-7069-4FA4-9E50-652E04A24A12}"/>
              </a:ext>
            </a:extLst>
          </p:cNvPr>
          <p:cNvSpPr/>
          <p:nvPr/>
        </p:nvSpPr>
        <p:spPr>
          <a:xfrm>
            <a:off x="8285767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6229C3-5504-4E09-A408-2159B57ABDA3}"/>
              </a:ext>
            </a:extLst>
          </p:cNvPr>
          <p:cNvSpPr/>
          <p:nvPr/>
        </p:nvSpPr>
        <p:spPr>
          <a:xfrm>
            <a:off x="8285767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AD8340-1491-44E2-B888-1A606CAAD12C}"/>
              </a:ext>
            </a:extLst>
          </p:cNvPr>
          <p:cNvSpPr txBox="1"/>
          <p:nvPr/>
        </p:nvSpPr>
        <p:spPr>
          <a:xfrm>
            <a:off x="5852594" y="351489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DF9C77-4FE3-43A8-B713-82F7ABBCFFFB}"/>
              </a:ext>
            </a:extLst>
          </p:cNvPr>
          <p:cNvSpPr txBox="1"/>
          <p:nvPr/>
        </p:nvSpPr>
        <p:spPr>
          <a:xfrm>
            <a:off x="8698111" y="351489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1160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603CC-5E56-486A-A559-235331376A26}"/>
              </a:ext>
            </a:extLst>
          </p:cNvPr>
          <p:cNvSpPr txBox="1"/>
          <p:nvPr/>
        </p:nvSpPr>
        <p:spPr>
          <a:xfrm>
            <a:off x="2146039" y="587092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(4,8)(8,1)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914400" y="1402080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42860" y="1397308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852848" y="142586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46823" y="443565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656521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277289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776373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966905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861773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872074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942656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363657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955714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376715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3030807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4041108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3111690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532691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124748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545749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397141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587673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482541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492842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563424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984425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576482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997483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651575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661876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732458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153459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745516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166517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46823" y="5593493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656521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5277289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776373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2966905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861773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872074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942656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1363657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955714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2376715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3030807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4041108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3111690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3532691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4124748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4545749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5397141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7587673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5482541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6492842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5563424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5984425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6576482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6997483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7651575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8661876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7732458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8153459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8745516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9166517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253479" y="168923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1200912" y="170036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935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470290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00081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627868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040927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718482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557238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257656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D0AF0A-B807-49A8-812B-A2EB7D0D8769}"/>
              </a:ext>
            </a:extLst>
          </p:cNvPr>
          <p:cNvGrpSpPr/>
          <p:nvPr/>
        </p:nvGrpSpPr>
        <p:grpSpPr>
          <a:xfrm>
            <a:off x="9247792" y="4439267"/>
            <a:ext cx="1649376" cy="1600422"/>
            <a:chOff x="9247792" y="3751369"/>
            <a:chExt cx="1649376" cy="160042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1AE0D1-7721-47C0-AB0A-0F958D2F479F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D97D99F-6AB5-4A30-A327-01994273C257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D9DC76F-BF35-4A73-BD40-AE8D32CFDF49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728DF3A-8116-4395-A150-473762A67B3C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E4079F-AD33-4935-8238-EEB7EC1D5F1F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F01F83-7E87-4484-B201-1147BF6C187B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789DBD0-223D-4D02-9AB2-26CB7636C6EF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60B960C-11F3-461D-BE22-AF0CBCD6FDED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ED35E-188E-4FA8-8900-C2DA057D6129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53E67A3-1894-47EA-B7B3-9BEB3415A24E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C24B5AD-6E50-4D77-838C-683F0865A17B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5905BD-5F87-450E-A62C-DAB28EC18199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63D2F05-9F8A-446C-9912-BD1C94872401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40D4F08-4D4D-466C-B694-07CBDF1ECFDA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F99AB0-73BC-4797-A621-D461EF1B9DAA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D254E3-4D53-4403-B8E4-F365C93D3F3B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88073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54955" y="398207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EE7B0C-0CA9-4D63-9FF1-3D420A450A7A}"/>
              </a:ext>
            </a:extLst>
          </p:cNvPr>
          <p:cNvSpPr/>
          <p:nvPr/>
        </p:nvSpPr>
        <p:spPr>
          <a:xfrm>
            <a:off x="-1444961" y="3912246"/>
            <a:ext cx="9631650" cy="2471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A76CA3C-065E-4560-B16B-FD2D8A2E0E36}"/>
              </a:ext>
            </a:extLst>
          </p:cNvPr>
          <p:cNvSpPr/>
          <p:nvPr/>
        </p:nvSpPr>
        <p:spPr>
          <a:xfrm>
            <a:off x="-1328494" y="400162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6ACB01-3AEB-4202-BFEF-12D3E4F9F903}"/>
              </a:ext>
            </a:extLst>
          </p:cNvPr>
          <p:cNvSpPr/>
          <p:nvPr/>
        </p:nvSpPr>
        <p:spPr>
          <a:xfrm>
            <a:off x="-1249904" y="410115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2CDD8D-B568-4844-84CB-7DCE0C1CBE38}"/>
              </a:ext>
            </a:extLst>
          </p:cNvPr>
          <p:cNvSpPr/>
          <p:nvPr/>
        </p:nvSpPr>
        <p:spPr>
          <a:xfrm>
            <a:off x="3370864" y="410115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3613E5-0DA0-4B82-9C68-B835B2E810D4}"/>
              </a:ext>
            </a:extLst>
          </p:cNvPr>
          <p:cNvSpPr/>
          <p:nvPr/>
        </p:nvSpPr>
        <p:spPr>
          <a:xfrm>
            <a:off x="-1130052" y="419761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DBA96E-5C4C-4E07-A091-8E6E215A34F9}"/>
              </a:ext>
            </a:extLst>
          </p:cNvPr>
          <p:cNvSpPr/>
          <p:nvPr/>
        </p:nvSpPr>
        <p:spPr>
          <a:xfrm>
            <a:off x="1060480" y="419761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CDFA3A-B1FC-4936-8C54-7196738AFDF8}"/>
              </a:ext>
            </a:extLst>
          </p:cNvPr>
          <p:cNvSpPr/>
          <p:nvPr/>
        </p:nvSpPr>
        <p:spPr>
          <a:xfrm>
            <a:off x="-1044652" y="4289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00D41E-9B4D-4EB1-804A-05A667E2DFFA}"/>
              </a:ext>
            </a:extLst>
          </p:cNvPr>
          <p:cNvSpPr/>
          <p:nvPr/>
        </p:nvSpPr>
        <p:spPr>
          <a:xfrm>
            <a:off x="-34351" y="4289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62699D7-84D9-4996-AECF-F8F428D7E64F}"/>
              </a:ext>
            </a:extLst>
          </p:cNvPr>
          <p:cNvSpPr/>
          <p:nvPr/>
        </p:nvSpPr>
        <p:spPr>
          <a:xfrm>
            <a:off x="-963769" y="4362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B8FD4D-AB91-4DB0-BE52-92160DC7A264}"/>
              </a:ext>
            </a:extLst>
          </p:cNvPr>
          <p:cNvSpPr/>
          <p:nvPr/>
        </p:nvSpPr>
        <p:spPr>
          <a:xfrm>
            <a:off x="-542768" y="4362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3B5A95-2196-43F8-A940-B3136E49448E}"/>
              </a:ext>
            </a:extLst>
          </p:cNvPr>
          <p:cNvSpPr/>
          <p:nvPr/>
        </p:nvSpPr>
        <p:spPr>
          <a:xfrm>
            <a:off x="49289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FE4EAC2-7C3E-4128-BE2F-B8A7A19C3E67}"/>
              </a:ext>
            </a:extLst>
          </p:cNvPr>
          <p:cNvSpPr/>
          <p:nvPr/>
        </p:nvSpPr>
        <p:spPr>
          <a:xfrm>
            <a:off x="470290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0460CAF-8698-4397-AE1C-68AFA21D48F9}"/>
              </a:ext>
            </a:extLst>
          </p:cNvPr>
          <p:cNvSpPr/>
          <p:nvPr/>
        </p:nvSpPr>
        <p:spPr>
          <a:xfrm>
            <a:off x="1124382" y="428699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A94FF08-18B0-4D26-814A-9193FED29E18}"/>
              </a:ext>
            </a:extLst>
          </p:cNvPr>
          <p:cNvSpPr/>
          <p:nvPr/>
        </p:nvSpPr>
        <p:spPr>
          <a:xfrm>
            <a:off x="2134683" y="428699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4488AB-9A5B-4A84-99D6-0297B798B1BB}"/>
              </a:ext>
            </a:extLst>
          </p:cNvPr>
          <p:cNvSpPr/>
          <p:nvPr/>
        </p:nvSpPr>
        <p:spPr>
          <a:xfrm>
            <a:off x="1205265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C53909-1C52-46B2-B11E-A287D4C980B6}"/>
              </a:ext>
            </a:extLst>
          </p:cNvPr>
          <p:cNvSpPr/>
          <p:nvPr/>
        </p:nvSpPr>
        <p:spPr>
          <a:xfrm>
            <a:off x="1626266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62AF139-1A86-472F-BFD2-8753D7CF7CBA}"/>
              </a:ext>
            </a:extLst>
          </p:cNvPr>
          <p:cNvSpPr/>
          <p:nvPr/>
        </p:nvSpPr>
        <p:spPr>
          <a:xfrm>
            <a:off x="2218323" y="435807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FED7E2-5C15-4246-9E00-912A006BC68A}"/>
              </a:ext>
            </a:extLst>
          </p:cNvPr>
          <p:cNvSpPr/>
          <p:nvPr/>
        </p:nvSpPr>
        <p:spPr>
          <a:xfrm>
            <a:off x="2639324" y="435807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A71B652-397A-4FCF-BF2D-AC4E05CBEC90}"/>
              </a:ext>
            </a:extLst>
          </p:cNvPr>
          <p:cNvSpPr/>
          <p:nvPr/>
        </p:nvSpPr>
        <p:spPr>
          <a:xfrm>
            <a:off x="3490716" y="420567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C2FA757-293C-4666-949C-4C4D836B5401}"/>
              </a:ext>
            </a:extLst>
          </p:cNvPr>
          <p:cNvSpPr/>
          <p:nvPr/>
        </p:nvSpPr>
        <p:spPr>
          <a:xfrm>
            <a:off x="5681248" y="420567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18F09FE-10B4-4F93-A20B-B78FCE204D75}"/>
              </a:ext>
            </a:extLst>
          </p:cNvPr>
          <p:cNvSpPr/>
          <p:nvPr/>
        </p:nvSpPr>
        <p:spPr>
          <a:xfrm>
            <a:off x="3576116" y="429711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356B55-DECC-4D0C-84F1-37C7EFC442B2}"/>
              </a:ext>
            </a:extLst>
          </p:cNvPr>
          <p:cNvSpPr/>
          <p:nvPr/>
        </p:nvSpPr>
        <p:spPr>
          <a:xfrm>
            <a:off x="4586417" y="429711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2888749-DE22-40E8-905F-4EE223FB4494}"/>
              </a:ext>
            </a:extLst>
          </p:cNvPr>
          <p:cNvSpPr/>
          <p:nvPr/>
        </p:nvSpPr>
        <p:spPr>
          <a:xfrm>
            <a:off x="3656999" y="43702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1CFAF44-5B34-464F-A120-D3F15F9D6E48}"/>
              </a:ext>
            </a:extLst>
          </p:cNvPr>
          <p:cNvSpPr/>
          <p:nvPr/>
        </p:nvSpPr>
        <p:spPr>
          <a:xfrm>
            <a:off x="4078000" y="43702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195ACB-ECC2-4BBC-A361-D88A7E913E04}"/>
              </a:ext>
            </a:extLst>
          </p:cNvPr>
          <p:cNvSpPr/>
          <p:nvPr/>
        </p:nvSpPr>
        <p:spPr>
          <a:xfrm>
            <a:off x="4670057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E1E7DCA-BA21-4A8B-9535-65D2EBD6163A}"/>
              </a:ext>
            </a:extLst>
          </p:cNvPr>
          <p:cNvSpPr/>
          <p:nvPr/>
        </p:nvSpPr>
        <p:spPr>
          <a:xfrm>
            <a:off x="5091058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D1A423-BDB7-4A95-A549-EDCF3FA696BE}"/>
              </a:ext>
            </a:extLst>
          </p:cNvPr>
          <p:cNvSpPr/>
          <p:nvPr/>
        </p:nvSpPr>
        <p:spPr>
          <a:xfrm>
            <a:off x="5745150" y="4295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7730F80-1FDF-46CB-9753-B73DD8B906A9}"/>
              </a:ext>
            </a:extLst>
          </p:cNvPr>
          <p:cNvSpPr/>
          <p:nvPr/>
        </p:nvSpPr>
        <p:spPr>
          <a:xfrm>
            <a:off x="6755451" y="4295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6427C9-38EA-415F-BC24-65F8BB78412B}"/>
              </a:ext>
            </a:extLst>
          </p:cNvPr>
          <p:cNvSpPr/>
          <p:nvPr/>
        </p:nvSpPr>
        <p:spPr>
          <a:xfrm>
            <a:off x="5826033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1B9859C-199A-4EF2-AAAC-D69B84C684CE}"/>
              </a:ext>
            </a:extLst>
          </p:cNvPr>
          <p:cNvSpPr/>
          <p:nvPr/>
        </p:nvSpPr>
        <p:spPr>
          <a:xfrm>
            <a:off x="6247034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314CCF-D17A-487E-BA02-70A2BCFE5AB7}"/>
              </a:ext>
            </a:extLst>
          </p:cNvPr>
          <p:cNvSpPr/>
          <p:nvPr/>
        </p:nvSpPr>
        <p:spPr>
          <a:xfrm>
            <a:off x="6839091" y="4366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D8B0B0A-17F9-4ACD-A653-B4B12F0615C7}"/>
              </a:ext>
            </a:extLst>
          </p:cNvPr>
          <p:cNvSpPr/>
          <p:nvPr/>
        </p:nvSpPr>
        <p:spPr>
          <a:xfrm>
            <a:off x="7260092" y="4366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7365CF1-A79B-4539-A642-F319FE55622C}"/>
              </a:ext>
            </a:extLst>
          </p:cNvPr>
          <p:cNvSpPr/>
          <p:nvPr/>
        </p:nvSpPr>
        <p:spPr>
          <a:xfrm>
            <a:off x="-1328494" y="518349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CCDC9FD-BF45-448D-94A2-7F127C3E9367}"/>
              </a:ext>
            </a:extLst>
          </p:cNvPr>
          <p:cNvSpPr/>
          <p:nvPr/>
        </p:nvSpPr>
        <p:spPr>
          <a:xfrm>
            <a:off x="-1249904" y="528302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1B1B5F2-6F13-4D2E-94D1-6DE891D9E6C4}"/>
              </a:ext>
            </a:extLst>
          </p:cNvPr>
          <p:cNvSpPr/>
          <p:nvPr/>
        </p:nvSpPr>
        <p:spPr>
          <a:xfrm>
            <a:off x="3370864" y="528302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2ADB9F24-6396-484F-9544-8E4BB5569C1D}"/>
              </a:ext>
            </a:extLst>
          </p:cNvPr>
          <p:cNvSpPr/>
          <p:nvPr/>
        </p:nvSpPr>
        <p:spPr>
          <a:xfrm>
            <a:off x="-1130052" y="537948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2E6D84CA-0FB3-4B28-8A2D-7B597797F605}"/>
              </a:ext>
            </a:extLst>
          </p:cNvPr>
          <p:cNvSpPr/>
          <p:nvPr/>
        </p:nvSpPr>
        <p:spPr>
          <a:xfrm>
            <a:off x="1060480" y="537948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FE7A0C9-AA4B-4C70-88EA-27260F1BC1E4}"/>
              </a:ext>
            </a:extLst>
          </p:cNvPr>
          <p:cNvSpPr/>
          <p:nvPr/>
        </p:nvSpPr>
        <p:spPr>
          <a:xfrm>
            <a:off x="-1044652" y="5470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86C5CC41-D07E-44D9-A9EB-EAB6742FC6B4}"/>
              </a:ext>
            </a:extLst>
          </p:cNvPr>
          <p:cNvSpPr/>
          <p:nvPr/>
        </p:nvSpPr>
        <p:spPr>
          <a:xfrm>
            <a:off x="-34351" y="5470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EC7B6A59-B09E-43F4-A7E0-763E687B19B3}"/>
              </a:ext>
            </a:extLst>
          </p:cNvPr>
          <p:cNvSpPr/>
          <p:nvPr/>
        </p:nvSpPr>
        <p:spPr>
          <a:xfrm>
            <a:off x="-963769" y="5544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91D7E941-1450-4A41-8C8C-4A77A4678BC9}"/>
              </a:ext>
            </a:extLst>
          </p:cNvPr>
          <p:cNvSpPr/>
          <p:nvPr/>
        </p:nvSpPr>
        <p:spPr>
          <a:xfrm>
            <a:off x="-542768" y="5544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1EDE0F31-8537-4B5C-BDC6-A9AB6261D6D3}"/>
              </a:ext>
            </a:extLst>
          </p:cNvPr>
          <p:cNvSpPr/>
          <p:nvPr/>
        </p:nvSpPr>
        <p:spPr>
          <a:xfrm>
            <a:off x="49289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307E68A6-E281-4213-8EE2-61608974F754}"/>
              </a:ext>
            </a:extLst>
          </p:cNvPr>
          <p:cNvSpPr/>
          <p:nvPr/>
        </p:nvSpPr>
        <p:spPr>
          <a:xfrm>
            <a:off x="470290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277A738-F294-4D31-96A8-D2354725E3A9}"/>
              </a:ext>
            </a:extLst>
          </p:cNvPr>
          <p:cNvSpPr/>
          <p:nvPr/>
        </p:nvSpPr>
        <p:spPr>
          <a:xfrm>
            <a:off x="1124382" y="546886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A972AD4-4A16-4BA8-8D06-6E6F9DB85889}"/>
              </a:ext>
            </a:extLst>
          </p:cNvPr>
          <p:cNvSpPr/>
          <p:nvPr/>
        </p:nvSpPr>
        <p:spPr>
          <a:xfrm>
            <a:off x="2134683" y="546886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F97CD70-EA29-4F9C-B260-A83D15094A8D}"/>
              </a:ext>
            </a:extLst>
          </p:cNvPr>
          <p:cNvSpPr/>
          <p:nvPr/>
        </p:nvSpPr>
        <p:spPr>
          <a:xfrm>
            <a:off x="1205265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95EA352-BABE-41F1-92B9-DA5E9062CF86}"/>
              </a:ext>
            </a:extLst>
          </p:cNvPr>
          <p:cNvSpPr/>
          <p:nvPr/>
        </p:nvSpPr>
        <p:spPr>
          <a:xfrm>
            <a:off x="1626266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838BC53E-3A3F-47E2-A765-8BC09C40931E}"/>
              </a:ext>
            </a:extLst>
          </p:cNvPr>
          <p:cNvSpPr/>
          <p:nvPr/>
        </p:nvSpPr>
        <p:spPr>
          <a:xfrm>
            <a:off x="2218323" y="553994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06CE760-70CC-463A-8315-D5FE35874A65}"/>
              </a:ext>
            </a:extLst>
          </p:cNvPr>
          <p:cNvSpPr/>
          <p:nvPr/>
        </p:nvSpPr>
        <p:spPr>
          <a:xfrm>
            <a:off x="2639324" y="553994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F5DC6875-5347-40EB-AF3F-79AE3895FD76}"/>
              </a:ext>
            </a:extLst>
          </p:cNvPr>
          <p:cNvSpPr/>
          <p:nvPr/>
        </p:nvSpPr>
        <p:spPr>
          <a:xfrm>
            <a:off x="3490716" y="538754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BA1A73-FE21-4052-86F6-4EB5DBF6200F}"/>
              </a:ext>
            </a:extLst>
          </p:cNvPr>
          <p:cNvSpPr/>
          <p:nvPr/>
        </p:nvSpPr>
        <p:spPr>
          <a:xfrm>
            <a:off x="5681248" y="538754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18007F57-D179-4EE0-9DDB-5E3EB14924FC}"/>
              </a:ext>
            </a:extLst>
          </p:cNvPr>
          <p:cNvSpPr/>
          <p:nvPr/>
        </p:nvSpPr>
        <p:spPr>
          <a:xfrm>
            <a:off x="3576116" y="547898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CBE706E-4860-46E1-989B-BCA49FD8045C}"/>
              </a:ext>
            </a:extLst>
          </p:cNvPr>
          <p:cNvSpPr/>
          <p:nvPr/>
        </p:nvSpPr>
        <p:spPr>
          <a:xfrm>
            <a:off x="4586417" y="547898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83C7B99C-C49B-4C94-8AB8-CB1F6BA35A99}"/>
              </a:ext>
            </a:extLst>
          </p:cNvPr>
          <p:cNvSpPr/>
          <p:nvPr/>
        </p:nvSpPr>
        <p:spPr>
          <a:xfrm>
            <a:off x="3656999" y="555214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482A771-8A7D-4930-89A5-123B55214FC7}"/>
              </a:ext>
            </a:extLst>
          </p:cNvPr>
          <p:cNvSpPr/>
          <p:nvPr/>
        </p:nvSpPr>
        <p:spPr>
          <a:xfrm>
            <a:off x="4078000" y="555214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BCDC15D9-F1BE-4350-ABF6-98E8797E9F27}"/>
              </a:ext>
            </a:extLst>
          </p:cNvPr>
          <p:cNvSpPr/>
          <p:nvPr/>
        </p:nvSpPr>
        <p:spPr>
          <a:xfrm>
            <a:off x="4670057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2842B9E-52EF-4ABE-99BF-120BBB6E3F86}"/>
              </a:ext>
            </a:extLst>
          </p:cNvPr>
          <p:cNvSpPr/>
          <p:nvPr/>
        </p:nvSpPr>
        <p:spPr>
          <a:xfrm>
            <a:off x="5091058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09274E9-F9C7-49FF-98DE-7C48F0C4E061}"/>
              </a:ext>
            </a:extLst>
          </p:cNvPr>
          <p:cNvSpPr/>
          <p:nvPr/>
        </p:nvSpPr>
        <p:spPr>
          <a:xfrm>
            <a:off x="5745150" y="5476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D7658103-ED18-4FB0-A0CF-FBE0EBA7F1A2}"/>
              </a:ext>
            </a:extLst>
          </p:cNvPr>
          <p:cNvSpPr/>
          <p:nvPr/>
        </p:nvSpPr>
        <p:spPr>
          <a:xfrm>
            <a:off x="6755451" y="5476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0F26A9B-B5B7-4710-A2A1-25B3A9080794}"/>
              </a:ext>
            </a:extLst>
          </p:cNvPr>
          <p:cNvSpPr/>
          <p:nvPr/>
        </p:nvSpPr>
        <p:spPr>
          <a:xfrm>
            <a:off x="5826033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F27AD0B-E23E-4A49-AAC6-8799BD85864A}"/>
              </a:ext>
            </a:extLst>
          </p:cNvPr>
          <p:cNvSpPr/>
          <p:nvPr/>
        </p:nvSpPr>
        <p:spPr>
          <a:xfrm>
            <a:off x="6247034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8AA1203E-4B09-44DB-8DC1-1F46014A9116}"/>
              </a:ext>
            </a:extLst>
          </p:cNvPr>
          <p:cNvSpPr/>
          <p:nvPr/>
        </p:nvSpPr>
        <p:spPr>
          <a:xfrm>
            <a:off x="6839091" y="5548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C957114-D23D-4764-B948-44F955D2562B}"/>
              </a:ext>
            </a:extLst>
          </p:cNvPr>
          <p:cNvSpPr/>
          <p:nvPr/>
        </p:nvSpPr>
        <p:spPr>
          <a:xfrm>
            <a:off x="7260092" y="5548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AFEE4D3-8807-4733-8D0C-DE1E8138872D}"/>
              </a:ext>
            </a:extLst>
          </p:cNvPr>
          <p:cNvGrpSpPr/>
          <p:nvPr/>
        </p:nvGrpSpPr>
        <p:grpSpPr>
          <a:xfrm>
            <a:off x="10897168" y="4439267"/>
            <a:ext cx="1649376" cy="1600422"/>
            <a:chOff x="9247792" y="3751369"/>
            <a:chExt cx="1649376" cy="1600422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6958215-132A-43C5-A0FB-46BD68C8E0B5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484FB76-9B29-4553-BA15-4F5323AA3F0B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779AC3F-AEA6-4FFE-80E3-F20358C5E380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B07FB51-5C07-409E-A597-4F8BB9A859A7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D4D1481-19B2-4141-9D34-CA8C8637ADEA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9CF40BD-4CFF-4EBB-A619-20C95AE8B593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05987792-C5B9-40E2-9EE5-BE2D73F2E66E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0A761BBF-EE04-4741-9870-660DFAE74B55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13AC178-0C3C-4FE7-9719-CA60779FAD1F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06E2C31-1B1B-4B85-9CDB-4CEB84499BA6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9A251CB-2F4A-4A45-8F81-76F27D6881E2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BD27A3F-1B07-44D0-8534-4629CEC1979E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A142CE3-F14B-4578-B34A-96B3338CD1DF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4E7EC6D-1439-4098-935D-3CE9DEE565E5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9D5A927-24D4-4279-AC9C-0F865378438D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FFB84-28F2-4FDF-B255-4C828F3FFB59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9277873" y="602337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10991804" y="60233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3F2FE38-320B-4320-91D2-2CAA39A3F3A6}"/>
              </a:ext>
            </a:extLst>
          </p:cNvPr>
          <p:cNvGrpSpPr/>
          <p:nvPr/>
        </p:nvGrpSpPr>
        <p:grpSpPr>
          <a:xfrm>
            <a:off x="1704915" y="1287256"/>
            <a:ext cx="859536" cy="859536"/>
            <a:chOff x="914400" y="1402080"/>
            <a:chExt cx="859536" cy="859536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55DA4A3-5DA2-4B5E-8BBF-BCD3DAAC7FB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2E7CD4F-D697-44E2-B36F-7ADD485E0A12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122241A-AA64-4F68-8546-EAC179155F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8C2F939-9E7A-45AD-8159-4F1CA1645F65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905BAF6-1D6F-434C-AA8B-345DA8EF732A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4B98EE3-4CE3-4E8B-A424-5BA9A5EB4D3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3F46251-EFB2-4A9B-A510-2292D56D5CEB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C6E6BF6-37F1-4DAF-A294-236F9C2DAD86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91D179B-8D09-472C-AADD-219E16FE702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8DE14C3A-07D3-4214-9B44-6934820952E5}"/>
              </a:ext>
            </a:extLst>
          </p:cNvPr>
          <p:cNvSpPr txBox="1"/>
          <p:nvPr/>
        </p:nvSpPr>
        <p:spPr>
          <a:xfrm>
            <a:off x="1845123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6909A81-B64F-4CA6-ACC8-5991B73449FD}"/>
              </a:ext>
            </a:extLst>
          </p:cNvPr>
          <p:cNvGrpSpPr/>
          <p:nvPr/>
        </p:nvGrpSpPr>
        <p:grpSpPr>
          <a:xfrm>
            <a:off x="3989174" y="1311045"/>
            <a:ext cx="573024" cy="573024"/>
            <a:chOff x="3198659" y="1425869"/>
            <a:chExt cx="573024" cy="573024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DE5740A-5E9F-4393-B19C-145FD2F1579D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CE5AD2B-4991-40D2-A9E5-E60E877C8DD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CB220E0-F4DE-4CDE-8116-D3A0F80CC3F7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F21899-7D94-4C2B-9CA9-83F8C78284D3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89F9-3794-47B9-ADD6-6F586D35C6AF}"/>
              </a:ext>
            </a:extLst>
          </p:cNvPr>
          <p:cNvSpPr txBox="1"/>
          <p:nvPr/>
        </p:nvSpPr>
        <p:spPr>
          <a:xfrm>
            <a:off x="3808905" y="9336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78C535C-A983-4DAB-9D42-FD3E574319E1}"/>
              </a:ext>
            </a:extLst>
          </p:cNvPr>
          <p:cNvSpPr txBox="1"/>
          <p:nvPr/>
        </p:nvSpPr>
        <p:spPr>
          <a:xfrm>
            <a:off x="6376928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8C964E6B-348D-498F-A818-0EE800274E60}"/>
              </a:ext>
            </a:extLst>
          </p:cNvPr>
          <p:cNvGrpSpPr/>
          <p:nvPr/>
        </p:nvGrpSpPr>
        <p:grpSpPr>
          <a:xfrm>
            <a:off x="747655" y="1282484"/>
            <a:ext cx="859536" cy="859536"/>
            <a:chOff x="914400" y="1402080"/>
            <a:chExt cx="859536" cy="85953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561A756-E30C-4488-84B8-5059502779E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94332732-A85C-460C-932D-5D0835A94E0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5DE63BF-3A80-4D70-AE60-DF98D4BB7D1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A674DC9A-B9E5-45B7-95F6-B686218DBBE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3B8BA59-D896-4A4E-BC00-096719E49CF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DAC4578-9910-4620-9AD6-78B69D78066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9DFB9989-C1C7-40BF-9781-23AD01A23DF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D610CA7-5204-423B-AAD2-3684C4532A2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482A118-23E1-4177-B09E-FA15AAD62F9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36113677-0C9E-40CF-A889-1734154A85F7}"/>
              </a:ext>
            </a:extLst>
          </p:cNvPr>
          <p:cNvGrpSpPr/>
          <p:nvPr/>
        </p:nvGrpSpPr>
        <p:grpSpPr>
          <a:xfrm>
            <a:off x="3885758" y="1449265"/>
            <a:ext cx="573024" cy="573024"/>
            <a:chOff x="3198659" y="1425869"/>
            <a:chExt cx="573024" cy="573024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47BCF00-6100-4548-9721-2A670D0431C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0D4E6EB-B7BF-4253-BA59-E57D8872BB1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39A4141-D84F-46F3-A7D0-9DB710211BB4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C6C7BDD-B5EE-40BD-8EA0-456688BBCC30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D195FB-1A35-493F-A101-835E677C2BC1}"/>
              </a:ext>
            </a:extLst>
          </p:cNvPr>
          <p:cNvSpPr/>
          <p:nvPr/>
        </p:nvSpPr>
        <p:spPr>
          <a:xfrm>
            <a:off x="767208" y="12824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CEF739D-056B-4977-9557-E321C837113B}"/>
              </a:ext>
            </a:extLst>
          </p:cNvPr>
          <p:cNvSpPr/>
          <p:nvPr/>
        </p:nvSpPr>
        <p:spPr>
          <a:xfrm>
            <a:off x="1731725" y="131549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C7010B4A-F947-4533-AD88-FE1E5175ADEB}"/>
              </a:ext>
            </a:extLst>
          </p:cNvPr>
          <p:cNvGrpSpPr/>
          <p:nvPr/>
        </p:nvGrpSpPr>
        <p:grpSpPr>
          <a:xfrm>
            <a:off x="6311505" y="1355817"/>
            <a:ext cx="887891" cy="887891"/>
            <a:chOff x="5705856" y="1448622"/>
            <a:chExt cx="573024" cy="573024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5FDCF1A-0FC2-408B-8D9A-FE0BBE292C35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6B29DC4-0FD2-40E1-93B3-E7F3E8670EC2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06200491-F4B3-4A0F-A5AB-E21662292C7C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0828091-3F8C-4D73-B9DF-78CFD03DBF43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46718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277917" y="576369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AD7CFD-515C-46F2-BC61-0CA0D93AAE82}"/>
              </a:ext>
            </a:extLst>
          </p:cNvPr>
          <p:cNvSpPr txBox="1"/>
          <p:nvPr/>
        </p:nvSpPr>
        <p:spPr>
          <a:xfrm>
            <a:off x="1973248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8841E3-81A6-488E-BA3A-E73CB5A5ED56}"/>
              </a:ext>
            </a:extLst>
          </p:cNvPr>
          <p:cNvSpPr txBox="1"/>
          <p:nvPr/>
        </p:nvSpPr>
        <p:spPr>
          <a:xfrm>
            <a:off x="2652339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0E3C83-D464-4784-8D59-85623FC39A6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CFDE6-CEC7-4BA0-BD17-D1109620617A}"/>
              </a:ext>
            </a:extLst>
          </p:cNvPr>
          <p:cNvSpPr txBox="1"/>
          <p:nvPr/>
        </p:nvSpPr>
        <p:spPr>
          <a:xfrm>
            <a:off x="6588980" y="3348677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)=&gt;(1,2,2,3)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58631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444705-5B24-4C23-A931-0C14D49510D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8249DA-9189-4185-88E2-869D11134024}"/>
              </a:ext>
            </a:extLst>
          </p:cNvPr>
          <p:cNvSpPr txBox="1"/>
          <p:nvPr/>
        </p:nvSpPr>
        <p:spPr>
          <a:xfrm>
            <a:off x="6588980" y="3348677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)=&gt;(2,2,2,3)=&gt;(2,3,2,2)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01103" y="439298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55952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2866336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15878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1711144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658578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163729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699020" y="4571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909520" y="4571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205549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1416049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1743095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2248246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17835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19940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22900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25005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2926262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4021528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2968962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3474113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30094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32199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35159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37264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4053479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4558630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40939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43044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46004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48109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01103" y="497190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555952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2866336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615878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1711144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658578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163729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699020" y="5150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909520" y="5150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205549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1416049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1743095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2248246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17835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19940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22900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25005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2926262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4021528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2968962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3474113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30094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32199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35159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37264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4053479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4558630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40939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43044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46004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48109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C11963-5060-4AD4-877A-804CA34495EC}"/>
              </a:ext>
            </a:extLst>
          </p:cNvPr>
          <p:cNvGrpSpPr/>
          <p:nvPr/>
        </p:nvGrpSpPr>
        <p:grpSpPr>
          <a:xfrm>
            <a:off x="155234" y="2575771"/>
            <a:ext cx="859536" cy="859536"/>
            <a:chOff x="914400" y="1402080"/>
            <a:chExt cx="859536" cy="85953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F05E2C9-E903-4321-8B4E-BB9EC567E5F1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DD1AB67-4F39-46DC-BFBB-3554C3ADFFA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777FE8-67B6-4446-A622-0504D36EF51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9F61DB0-1FB1-47E7-B2DC-DF62A8C7E414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BD9E5CE-F692-4C91-805D-5B0C241DAA94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3E50E08-D777-4D1D-8C46-C514D60030E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EA320E-2F65-415D-A80B-30B782C5E8D6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7E9A5D-042D-45E4-9C64-C3A5DAD1558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5D5C285-17FC-4789-B5E3-3021C4E076C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B9285DC-F177-4DEC-8BF9-18C66B9CAAEF}"/>
              </a:ext>
            </a:extLst>
          </p:cNvPr>
          <p:cNvGrpSpPr/>
          <p:nvPr/>
        </p:nvGrpSpPr>
        <p:grpSpPr>
          <a:xfrm>
            <a:off x="-781275" y="2567682"/>
            <a:ext cx="859536" cy="859536"/>
            <a:chOff x="914400" y="1402080"/>
            <a:chExt cx="859536" cy="8595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7FA7D1-C2EC-4529-8012-1CC48556958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F837FEA-4A0C-4F48-93B8-86D0BE05B41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F27668-8DBB-4528-8588-681DEF1C1D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78C2D0-FC01-48DF-AF75-79DAD68771AC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5E3C960-2621-4A52-AFF1-808230166D5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E1A1BF6-AC0F-47C8-9705-0B7D1530E2A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F121C31-8A5C-4ED5-9802-7D8E067EC6B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66D81D-0A81-4982-9090-9FC870D8EE0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A0F5791-D358-4AAD-96D0-F969D62FE406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9AA270-F2EA-41B0-B7A5-68DDC723C4B7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2761F0-6236-4EB3-B145-17594F5DC8FC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29C1CE-9BE6-41B8-8C3C-B188829E4A5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80EBA54-36D7-49B2-9895-4BCF9AB7E37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AD40682-E0D5-4322-876F-5E0AA708AA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CEF646C-2CB3-44EF-A436-3F3D11F5E1C4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921796E-4484-481D-B83D-162A5DA64EB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AAAE72A-217A-4E02-8E53-2D16B426DD6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C493338-E80F-4D3C-BF33-43AA610BC4D3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07CBF0D-E867-42B4-BCBE-5E7ACF736BAF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26515A6-D711-4528-AB20-0CFDA0E83F5F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BE0BC01-68BC-484C-9291-38801E904E4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69896CB-6427-406F-B950-37837311833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4B607DC-0678-4453-BC7E-2B09F7FB358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572788A-FA2C-4CA7-B6C8-06A15553FEC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CA9FE0-4560-4CC6-99B7-397DFD1FE12D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B6B936-899F-47AF-902D-D1EE5172975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111A58-DA19-4C1A-B6B6-F0074CC194D2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A730DE1-025A-48D0-B59F-F900D57CFB3C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DE925E-40ED-4A34-99AE-8ED5E44965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52BE125-7F13-4EE3-87A0-5F1C2CCD63D4}"/>
              </a:ext>
            </a:extLst>
          </p:cNvPr>
          <p:cNvSpPr/>
          <p:nvPr/>
        </p:nvSpPr>
        <p:spPr>
          <a:xfrm>
            <a:off x="-511285" y="171521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8376D1-A620-4D6A-B76D-70057338BFCF}"/>
              </a:ext>
            </a:extLst>
          </p:cNvPr>
          <p:cNvSpPr/>
          <p:nvPr/>
        </p:nvSpPr>
        <p:spPr>
          <a:xfrm>
            <a:off x="395083" y="170916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22C6F2-4ACA-4F5F-8C52-5D244FD08A38}"/>
              </a:ext>
            </a:extLst>
          </p:cNvPr>
          <p:cNvSpPr/>
          <p:nvPr/>
        </p:nvSpPr>
        <p:spPr>
          <a:xfrm>
            <a:off x="-491502" y="284236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7BDCF26-4678-49B3-AF18-2AC83491254F}"/>
              </a:ext>
            </a:extLst>
          </p:cNvPr>
          <p:cNvSpPr/>
          <p:nvPr/>
        </p:nvSpPr>
        <p:spPr>
          <a:xfrm>
            <a:off x="430980" y="28568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8658D4C-44C8-4A61-BF5D-0486E12FB5BF}"/>
              </a:ext>
            </a:extLst>
          </p:cNvPr>
          <p:cNvSpPr/>
          <p:nvPr/>
        </p:nvSpPr>
        <p:spPr>
          <a:xfrm>
            <a:off x="455383" y="560668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9694AA0-8C22-4492-B547-925D2F946669}"/>
              </a:ext>
            </a:extLst>
          </p:cNvPr>
          <p:cNvSpPr/>
          <p:nvPr/>
        </p:nvSpPr>
        <p:spPr>
          <a:xfrm>
            <a:off x="501103" y="564935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69E1151-3B50-4C13-AD77-7A4A5802DEF1}"/>
              </a:ext>
            </a:extLst>
          </p:cNvPr>
          <p:cNvSpPr/>
          <p:nvPr/>
        </p:nvSpPr>
        <p:spPr>
          <a:xfrm>
            <a:off x="555952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CAFE41D-6F1E-4DDA-864B-E01C3B6ABE6A}"/>
              </a:ext>
            </a:extLst>
          </p:cNvPr>
          <p:cNvSpPr/>
          <p:nvPr/>
        </p:nvSpPr>
        <p:spPr>
          <a:xfrm>
            <a:off x="2866336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06933F4-9783-41CE-A3B4-260E5CB4280C}"/>
              </a:ext>
            </a:extLst>
          </p:cNvPr>
          <p:cNvSpPr/>
          <p:nvPr/>
        </p:nvSpPr>
        <p:spPr>
          <a:xfrm>
            <a:off x="615878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20FE599B-C9FE-439E-A4D5-BCA4B7583CB7}"/>
              </a:ext>
            </a:extLst>
          </p:cNvPr>
          <p:cNvSpPr/>
          <p:nvPr/>
        </p:nvSpPr>
        <p:spPr>
          <a:xfrm>
            <a:off x="1711144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34DD71A-B165-48B4-A06B-8073BDFD13EC}"/>
              </a:ext>
            </a:extLst>
          </p:cNvPr>
          <p:cNvSpPr/>
          <p:nvPr/>
        </p:nvSpPr>
        <p:spPr>
          <a:xfrm>
            <a:off x="658578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9605AAC-517A-484A-8E74-5212A4FE754B}"/>
              </a:ext>
            </a:extLst>
          </p:cNvPr>
          <p:cNvSpPr/>
          <p:nvPr/>
        </p:nvSpPr>
        <p:spPr>
          <a:xfrm>
            <a:off x="1163729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C519DC0-EF6F-4DFA-A9FC-04CB463EE606}"/>
              </a:ext>
            </a:extLst>
          </p:cNvPr>
          <p:cNvSpPr/>
          <p:nvPr/>
        </p:nvSpPr>
        <p:spPr>
          <a:xfrm>
            <a:off x="699020" y="5828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966DD69-403C-42EB-B493-AA7ABB020EB9}"/>
              </a:ext>
            </a:extLst>
          </p:cNvPr>
          <p:cNvSpPr/>
          <p:nvPr/>
        </p:nvSpPr>
        <p:spPr>
          <a:xfrm>
            <a:off x="909520" y="5828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D48C29F-D875-4A07-B39F-FD7AF894F7D3}"/>
              </a:ext>
            </a:extLst>
          </p:cNvPr>
          <p:cNvSpPr/>
          <p:nvPr/>
        </p:nvSpPr>
        <p:spPr>
          <a:xfrm>
            <a:off x="1205549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2DC6481-06B0-41B4-8A8D-E9A60D8AABFB}"/>
              </a:ext>
            </a:extLst>
          </p:cNvPr>
          <p:cNvSpPr/>
          <p:nvPr/>
        </p:nvSpPr>
        <p:spPr>
          <a:xfrm>
            <a:off x="1416049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C8F9DCA-B7DE-4667-8A5C-974009950BD3}"/>
              </a:ext>
            </a:extLst>
          </p:cNvPr>
          <p:cNvSpPr/>
          <p:nvPr/>
        </p:nvSpPr>
        <p:spPr>
          <a:xfrm>
            <a:off x="1743095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8D8503F-0919-411F-9E02-D423AC882F75}"/>
              </a:ext>
            </a:extLst>
          </p:cNvPr>
          <p:cNvSpPr/>
          <p:nvPr/>
        </p:nvSpPr>
        <p:spPr>
          <a:xfrm>
            <a:off x="2248246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799CA06-33E8-40DD-B40D-B85997794464}"/>
              </a:ext>
            </a:extLst>
          </p:cNvPr>
          <p:cNvSpPr/>
          <p:nvPr/>
        </p:nvSpPr>
        <p:spPr>
          <a:xfrm>
            <a:off x="17835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AC7F5CC-5DA6-4AA2-99D7-75ACDE5BF743}"/>
              </a:ext>
            </a:extLst>
          </p:cNvPr>
          <p:cNvSpPr/>
          <p:nvPr/>
        </p:nvSpPr>
        <p:spPr>
          <a:xfrm>
            <a:off x="19940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29FF57B-2834-4833-A18B-5D9F34E3C1B3}"/>
              </a:ext>
            </a:extLst>
          </p:cNvPr>
          <p:cNvSpPr/>
          <p:nvPr/>
        </p:nvSpPr>
        <p:spPr>
          <a:xfrm>
            <a:off x="22900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75FC08C-0BC2-4C03-95A9-BAF88B7B4B20}"/>
              </a:ext>
            </a:extLst>
          </p:cNvPr>
          <p:cNvSpPr/>
          <p:nvPr/>
        </p:nvSpPr>
        <p:spPr>
          <a:xfrm>
            <a:off x="25005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61F9A25-8E88-4DDD-82E6-F87A58426664}"/>
              </a:ext>
            </a:extLst>
          </p:cNvPr>
          <p:cNvSpPr/>
          <p:nvPr/>
        </p:nvSpPr>
        <p:spPr>
          <a:xfrm>
            <a:off x="2926262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0541309-DB8D-4BD8-9104-4DEE1DEDCCDD}"/>
              </a:ext>
            </a:extLst>
          </p:cNvPr>
          <p:cNvSpPr/>
          <p:nvPr/>
        </p:nvSpPr>
        <p:spPr>
          <a:xfrm>
            <a:off x="4021528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4C8C20B-16CA-4C49-A50A-34DA558764FC}"/>
              </a:ext>
            </a:extLst>
          </p:cNvPr>
          <p:cNvSpPr/>
          <p:nvPr/>
        </p:nvSpPr>
        <p:spPr>
          <a:xfrm>
            <a:off x="2968962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0D3E749-A689-439D-BDED-79372F16E8C2}"/>
              </a:ext>
            </a:extLst>
          </p:cNvPr>
          <p:cNvSpPr/>
          <p:nvPr/>
        </p:nvSpPr>
        <p:spPr>
          <a:xfrm>
            <a:off x="3474113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E26FF0F-3D40-4D19-8F39-11D4EECAFC42}"/>
              </a:ext>
            </a:extLst>
          </p:cNvPr>
          <p:cNvSpPr/>
          <p:nvPr/>
        </p:nvSpPr>
        <p:spPr>
          <a:xfrm>
            <a:off x="30094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1A63A5D-2378-45C0-9470-FBE60F62D049}"/>
              </a:ext>
            </a:extLst>
          </p:cNvPr>
          <p:cNvSpPr/>
          <p:nvPr/>
        </p:nvSpPr>
        <p:spPr>
          <a:xfrm>
            <a:off x="32199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B6E5ABF-DF41-446D-94E7-DEDDA9AD0674}"/>
              </a:ext>
            </a:extLst>
          </p:cNvPr>
          <p:cNvSpPr/>
          <p:nvPr/>
        </p:nvSpPr>
        <p:spPr>
          <a:xfrm>
            <a:off x="35159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868F0F2-B8DE-4CB4-825B-FD968CF3455D}"/>
              </a:ext>
            </a:extLst>
          </p:cNvPr>
          <p:cNvSpPr/>
          <p:nvPr/>
        </p:nvSpPr>
        <p:spPr>
          <a:xfrm>
            <a:off x="37264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4FACF0E-4FD8-46AE-9631-EF68ACBAC209}"/>
              </a:ext>
            </a:extLst>
          </p:cNvPr>
          <p:cNvSpPr/>
          <p:nvPr/>
        </p:nvSpPr>
        <p:spPr>
          <a:xfrm>
            <a:off x="4053479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C8E70A3-5F17-4522-BCE2-3FE31650FDD0}"/>
              </a:ext>
            </a:extLst>
          </p:cNvPr>
          <p:cNvSpPr/>
          <p:nvPr/>
        </p:nvSpPr>
        <p:spPr>
          <a:xfrm>
            <a:off x="4558630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759C141-C695-4B1F-88AB-57B4D72B0A6A}"/>
              </a:ext>
            </a:extLst>
          </p:cNvPr>
          <p:cNvSpPr/>
          <p:nvPr/>
        </p:nvSpPr>
        <p:spPr>
          <a:xfrm>
            <a:off x="40939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37D31D0-F8C4-4B73-859A-A8400F974C88}"/>
              </a:ext>
            </a:extLst>
          </p:cNvPr>
          <p:cNvSpPr/>
          <p:nvPr/>
        </p:nvSpPr>
        <p:spPr>
          <a:xfrm>
            <a:off x="43044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D0F4B7E-6857-4399-9128-8DA0293F4643}"/>
              </a:ext>
            </a:extLst>
          </p:cNvPr>
          <p:cNvSpPr/>
          <p:nvPr/>
        </p:nvSpPr>
        <p:spPr>
          <a:xfrm>
            <a:off x="46004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4D8FB23-EE21-4D56-84A7-4EC39FA3A801}"/>
              </a:ext>
            </a:extLst>
          </p:cNvPr>
          <p:cNvSpPr/>
          <p:nvPr/>
        </p:nvSpPr>
        <p:spPr>
          <a:xfrm>
            <a:off x="48109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963C08A-58DB-41DC-A97F-204A1A713523}"/>
              </a:ext>
            </a:extLst>
          </p:cNvPr>
          <p:cNvSpPr/>
          <p:nvPr/>
        </p:nvSpPr>
        <p:spPr>
          <a:xfrm>
            <a:off x="501103" y="622827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DD255A0-CB4B-407D-9791-B0456F11D5A0}"/>
              </a:ext>
            </a:extLst>
          </p:cNvPr>
          <p:cNvSpPr/>
          <p:nvPr/>
        </p:nvSpPr>
        <p:spPr>
          <a:xfrm>
            <a:off x="555952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24E6C91-AAEA-4499-A6E4-CF72F2CB7059}"/>
              </a:ext>
            </a:extLst>
          </p:cNvPr>
          <p:cNvSpPr/>
          <p:nvPr/>
        </p:nvSpPr>
        <p:spPr>
          <a:xfrm>
            <a:off x="2866336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1ECC713-6A2B-4BBF-BF61-A8093A2F7F24}"/>
              </a:ext>
            </a:extLst>
          </p:cNvPr>
          <p:cNvSpPr/>
          <p:nvPr/>
        </p:nvSpPr>
        <p:spPr>
          <a:xfrm>
            <a:off x="615878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7D8A709-7D72-4151-AB3C-2BF0B98B4A24}"/>
              </a:ext>
            </a:extLst>
          </p:cNvPr>
          <p:cNvSpPr/>
          <p:nvPr/>
        </p:nvSpPr>
        <p:spPr>
          <a:xfrm>
            <a:off x="1711144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38612AF-0B93-46EE-BED7-59978F9CFB05}"/>
              </a:ext>
            </a:extLst>
          </p:cNvPr>
          <p:cNvSpPr/>
          <p:nvPr/>
        </p:nvSpPr>
        <p:spPr>
          <a:xfrm>
            <a:off x="658578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C144640-A051-42C9-B866-86ADB9FD6F9F}"/>
              </a:ext>
            </a:extLst>
          </p:cNvPr>
          <p:cNvSpPr/>
          <p:nvPr/>
        </p:nvSpPr>
        <p:spPr>
          <a:xfrm>
            <a:off x="1163729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AE89644-FDFF-4E88-995C-81EDC7614F3E}"/>
              </a:ext>
            </a:extLst>
          </p:cNvPr>
          <p:cNvSpPr/>
          <p:nvPr/>
        </p:nvSpPr>
        <p:spPr>
          <a:xfrm>
            <a:off x="699020" y="6407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BFAA919-E574-4B49-9C1F-CE2459BCC337}"/>
              </a:ext>
            </a:extLst>
          </p:cNvPr>
          <p:cNvSpPr/>
          <p:nvPr/>
        </p:nvSpPr>
        <p:spPr>
          <a:xfrm>
            <a:off x="909520" y="6407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B63CA24-8883-4C60-A731-7A8E4AFCC49E}"/>
              </a:ext>
            </a:extLst>
          </p:cNvPr>
          <p:cNvSpPr/>
          <p:nvPr/>
        </p:nvSpPr>
        <p:spPr>
          <a:xfrm>
            <a:off x="1205549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D4CEC2E-2D9B-40D6-B493-BDB16E4D1B0D}"/>
              </a:ext>
            </a:extLst>
          </p:cNvPr>
          <p:cNvSpPr/>
          <p:nvPr/>
        </p:nvSpPr>
        <p:spPr>
          <a:xfrm>
            <a:off x="1416049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99851B37-DCB6-43A2-BE1E-4DAB6FBF7795}"/>
              </a:ext>
            </a:extLst>
          </p:cNvPr>
          <p:cNvSpPr/>
          <p:nvPr/>
        </p:nvSpPr>
        <p:spPr>
          <a:xfrm>
            <a:off x="1743095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D07AA39-7018-4203-BA0D-F525E700A146}"/>
              </a:ext>
            </a:extLst>
          </p:cNvPr>
          <p:cNvSpPr/>
          <p:nvPr/>
        </p:nvSpPr>
        <p:spPr>
          <a:xfrm>
            <a:off x="2248246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A72C13D-4215-4CC7-91F6-D009D08F71D6}"/>
              </a:ext>
            </a:extLst>
          </p:cNvPr>
          <p:cNvSpPr/>
          <p:nvPr/>
        </p:nvSpPr>
        <p:spPr>
          <a:xfrm>
            <a:off x="17835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E1498EE-8B66-414A-8586-1D487F60D0E5}"/>
              </a:ext>
            </a:extLst>
          </p:cNvPr>
          <p:cNvSpPr/>
          <p:nvPr/>
        </p:nvSpPr>
        <p:spPr>
          <a:xfrm>
            <a:off x="19940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524B046-D9C7-40E7-A2E9-48D189E18231}"/>
              </a:ext>
            </a:extLst>
          </p:cNvPr>
          <p:cNvSpPr/>
          <p:nvPr/>
        </p:nvSpPr>
        <p:spPr>
          <a:xfrm>
            <a:off x="22900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1146A68-79CA-47B0-8CE9-A2EE2179E0DD}"/>
              </a:ext>
            </a:extLst>
          </p:cNvPr>
          <p:cNvSpPr/>
          <p:nvPr/>
        </p:nvSpPr>
        <p:spPr>
          <a:xfrm>
            <a:off x="25005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BF8DF49-E1F4-4A06-AA9D-0F5C45F02139}"/>
              </a:ext>
            </a:extLst>
          </p:cNvPr>
          <p:cNvSpPr/>
          <p:nvPr/>
        </p:nvSpPr>
        <p:spPr>
          <a:xfrm>
            <a:off x="2926262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17A5957-F8FF-4C99-9E82-AD682D633001}"/>
              </a:ext>
            </a:extLst>
          </p:cNvPr>
          <p:cNvSpPr/>
          <p:nvPr/>
        </p:nvSpPr>
        <p:spPr>
          <a:xfrm>
            <a:off x="4021528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7824D92-5CBC-4FBA-8940-3F97108CF536}"/>
              </a:ext>
            </a:extLst>
          </p:cNvPr>
          <p:cNvSpPr/>
          <p:nvPr/>
        </p:nvSpPr>
        <p:spPr>
          <a:xfrm>
            <a:off x="2968962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79DAC6-1524-49E8-8DEA-349F506BE241}"/>
              </a:ext>
            </a:extLst>
          </p:cNvPr>
          <p:cNvSpPr/>
          <p:nvPr/>
        </p:nvSpPr>
        <p:spPr>
          <a:xfrm>
            <a:off x="3474113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A4AEACF-3E2F-48E1-9E65-B18A8652A6FC}"/>
              </a:ext>
            </a:extLst>
          </p:cNvPr>
          <p:cNvSpPr/>
          <p:nvPr/>
        </p:nvSpPr>
        <p:spPr>
          <a:xfrm>
            <a:off x="30094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59B6DEA-944B-49F9-B8A9-F8BF30E54EBF}"/>
              </a:ext>
            </a:extLst>
          </p:cNvPr>
          <p:cNvSpPr/>
          <p:nvPr/>
        </p:nvSpPr>
        <p:spPr>
          <a:xfrm>
            <a:off x="32199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E965A96-BF4F-480E-A985-DB0FE414C50B}"/>
              </a:ext>
            </a:extLst>
          </p:cNvPr>
          <p:cNvSpPr/>
          <p:nvPr/>
        </p:nvSpPr>
        <p:spPr>
          <a:xfrm>
            <a:off x="35159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75F530B-3723-41E2-9D5D-4E8A9052FBB4}"/>
              </a:ext>
            </a:extLst>
          </p:cNvPr>
          <p:cNvSpPr/>
          <p:nvPr/>
        </p:nvSpPr>
        <p:spPr>
          <a:xfrm>
            <a:off x="37264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28AAC9D-745F-48EB-A73F-724B7D902460}"/>
              </a:ext>
            </a:extLst>
          </p:cNvPr>
          <p:cNvSpPr/>
          <p:nvPr/>
        </p:nvSpPr>
        <p:spPr>
          <a:xfrm>
            <a:off x="4053479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7EA4B5D-034D-475A-9971-2C238949BEDA}"/>
              </a:ext>
            </a:extLst>
          </p:cNvPr>
          <p:cNvSpPr/>
          <p:nvPr/>
        </p:nvSpPr>
        <p:spPr>
          <a:xfrm>
            <a:off x="4558630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2866D64-2C4C-4277-8C7A-7CF182D6E3B1}"/>
              </a:ext>
            </a:extLst>
          </p:cNvPr>
          <p:cNvSpPr/>
          <p:nvPr/>
        </p:nvSpPr>
        <p:spPr>
          <a:xfrm>
            <a:off x="40939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2AE9E92-4FDC-4EFC-90BE-A9F42280C7AF}"/>
              </a:ext>
            </a:extLst>
          </p:cNvPr>
          <p:cNvSpPr/>
          <p:nvPr/>
        </p:nvSpPr>
        <p:spPr>
          <a:xfrm>
            <a:off x="43044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4A5AF539-4FFE-4EFA-BF22-4D8F3442DD4B}"/>
              </a:ext>
            </a:extLst>
          </p:cNvPr>
          <p:cNvSpPr/>
          <p:nvPr/>
        </p:nvSpPr>
        <p:spPr>
          <a:xfrm>
            <a:off x="46004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0BA4EFA-F172-4B2C-ACF8-D51B8108C5A0}"/>
              </a:ext>
            </a:extLst>
          </p:cNvPr>
          <p:cNvSpPr/>
          <p:nvPr/>
        </p:nvSpPr>
        <p:spPr>
          <a:xfrm>
            <a:off x="48109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623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1007186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436977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164764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577823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255378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094134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794552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4991000" y="4620998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4192559" y="494691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3C4D7-FEBE-4C7C-8A2F-7A212EBC7028}"/>
              </a:ext>
            </a:extLst>
          </p:cNvPr>
          <p:cNvGrpSpPr/>
          <p:nvPr/>
        </p:nvGrpSpPr>
        <p:grpSpPr>
          <a:xfrm>
            <a:off x="-1444961" y="3912246"/>
            <a:ext cx="5485888" cy="1407847"/>
            <a:chOff x="-1444961" y="3912246"/>
            <a:chExt cx="9631650" cy="2471777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2EE7B0C-0CA9-4D63-9FF1-3D420A450A7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A76CA3C-065E-4560-B16B-FD2D8A2E0E36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9AC87AA-0FBC-47C7-91F1-E53F286F7B7E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6ACB01-3AEB-4202-BFEF-12D3E4F9F903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2CDD8D-B568-4844-84CB-7DCE0C1CBE38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3613E5-0DA0-4B82-9C68-B835B2E810D4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6DBA96E-5C4C-4E07-A091-8E6E215A34F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CDFA3A-B1FC-4936-8C54-7196738AFDF8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400D41E-9B4D-4EB1-804A-05A667E2DFFA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62699D7-84D9-4996-AECF-F8F428D7E64F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2B8FD4D-AB91-4DB0-BE52-92160DC7A264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C3B5A95-2196-43F8-A940-B3136E49448E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FE4EAC2-7C3E-4128-BE2F-B8A7A19C3E67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0460CAF-8698-4397-AE1C-68AFA21D48F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A94FF08-18B0-4D26-814A-9193FED29E1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F4488AB-9A5B-4A84-99D6-0297B798B1BB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BC53909-1C52-46B2-B11E-A287D4C980B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62AF139-1A86-472F-BFD2-8753D7CF7CBA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9FED7E2-5C15-4246-9E00-912A006BC68A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71B652-397A-4FCF-BF2D-AC4E05CBEC9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C2FA757-293C-4666-949C-4C4D836B5401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18F09FE-10B4-4F93-A20B-B78FCE204D75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3356B55-DECC-4D0C-84F1-37C7EFC442B2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2888749-DE22-40E8-905F-4EE223FB4494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1CFAF44-5B34-464F-A120-D3F15F9D6E48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E195ACB-ECC2-4BBC-A361-D88A7E913E04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E1E7DCA-BA21-4A8B-9535-65D2EBD6163A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7D1A423-BDB7-4A95-A549-EDCF3FA696BE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7730F80-1FDF-46CB-9753-B73DD8B906A9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36427C9-38EA-415F-BC24-65F8BB78412B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1B9859C-199A-4EF2-AAAC-D69B84C684CE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D314CCF-D17A-487E-BA02-70A2BCFE5AB7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D8B0B0A-17F9-4ACD-A653-B4B12F0615C7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7365CF1-A79B-4539-A642-F319FE55622C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8BCC5FBB-D2B4-4607-9FA1-053D8EB4E2AF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DCCDC9FD-BF45-448D-94A2-7F127C3E9367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1B1B5F2-6F13-4D2E-94D1-6DE891D9E6C4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2ADB9F24-6396-484F-9544-8E4BB5569C1D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2E6D84CA-0FB3-4B28-8A2D-7B597797F605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6FE7A0C9-AA4B-4C70-88EA-27260F1BC1E4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86C5CC41-D07E-44D9-A9EB-EAB6742FC6B4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EC7B6A59-B09E-43F4-A7E0-763E687B19B3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91D7E941-1450-4A41-8C8C-4A77A4678BC9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1EDE0F31-8537-4B5C-BDC6-A9AB6261D6D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307E68A6-E281-4213-8EE2-61608974F754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277A738-F294-4D31-96A8-D2354725E3A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EA972AD4-4A16-4BA8-8D06-6E6F9DB8588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9F97CD70-EA29-4F9C-B260-A83D15094A8D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5EA352-BABE-41F1-92B9-DA5E9062CF8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838BC53E-3A3F-47E2-A765-8BC09C40931E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D06CE760-70CC-463A-8315-D5FE35874A65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F5DC6875-5347-40EB-AF3F-79AE3895FD76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9EBA1A73-FE21-4052-86F6-4EB5DBF6200F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18007F57-D179-4EE0-9DDB-5E3EB14924F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4CBE706E-4860-46E1-989B-BCA49FD8045C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83C7B99C-C49B-4C94-8AB8-CB1F6BA35A9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B482A771-8A7D-4930-89A5-123B55214FC7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BCDC15D9-F1BE-4350-ABF6-98E8797E9F27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F2842B9E-52EF-4ABE-99BF-120BBB6E3F8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A09274E9-F9C7-49FF-98DE-7C48F0C4E061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658103-ED18-4FB0-A0CF-FBE0EBA7F1A2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70F26A9B-B5B7-4710-A2A1-25B3A908079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3F27AD0B-E23E-4A49-AAC6-8799BD85864A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AA1203E-4B09-44DB-8DC1-1F46014A9116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1C957114-D23D-4764-B948-44F955D2562B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0FB5D4-5501-4CB0-9144-299BDFE2BD3A}"/>
              </a:ext>
            </a:extLst>
          </p:cNvPr>
          <p:cNvGrpSpPr/>
          <p:nvPr/>
        </p:nvGrpSpPr>
        <p:grpSpPr>
          <a:xfrm>
            <a:off x="5635184" y="4179526"/>
            <a:ext cx="2669917" cy="1295337"/>
            <a:chOff x="5635184" y="4179526"/>
            <a:chExt cx="3298752" cy="160042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D0AF0A-B807-49A8-812B-A2EB7D0D8769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1AE0D1-7721-47C0-AB0A-0F958D2F479F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D97D99F-6AB5-4A30-A327-01994273C257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D9DC76F-BF35-4A73-BD40-AE8D32CFDF49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728DF3A-8116-4395-A150-473762A67B3C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8E4079F-AD33-4935-8238-EEB7EC1D5F1F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6F01F83-7E87-4484-B201-1147BF6C187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789DBD0-223D-4D02-9AB2-26CB7636C6EF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60B960C-11F3-461D-BE22-AF0CBCD6FDED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00ED35E-188E-4FA8-8900-C2DA057D6129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53E67A3-1894-47EA-B7B3-9BEB3415A24E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C24B5AD-6E50-4D77-838C-683F0865A17B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55905BD-5F87-450E-A62C-DAB28EC18199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63D2F05-9F8A-446C-9912-BD1C94872401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40D4F08-4D4D-466C-B694-07CBDF1ECFDA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6F99AB0-73BC-4797-A621-D461EF1B9DA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ED254E3-4D53-4403-B8E4-F365C93D3F3B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9AFEE4D3-8807-4733-8D0C-DE1E8138872D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6958215-132A-43C5-A0FB-46BD68C8E0B5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5484FB76-9B29-4553-BA15-4F5323AA3F0B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7779AC3F-AEA6-4FFE-80E3-F20358C5E380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5B07FB51-5C07-409E-A597-4F8BB9A859A7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D4D1481-19B2-4141-9D34-CA8C8637ADE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9CF40BD-4CFF-4EBB-A619-20C95AE8B593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5987792-C5B9-40E2-9EE5-BE2D73F2E66E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61BBF-EE04-4741-9870-660DFAE74B55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13AC178-0C3C-4FE7-9719-CA60779FAD1F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06E2C31-1B1B-4B85-9CDB-4CEB84499BA6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9A251CB-2F4A-4A45-8F81-76F27D6881E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BD27A3F-1B07-44D0-8534-4629CEC1979E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CA142CE3-F14B-4578-B34A-96B3338CD1DF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C4E7EC6D-1439-4098-935D-3CE9DEE565E5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D5A927-24D4-4279-AC9C-0F865378438D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70AFFB84-28F2-4FDF-B255-4C828F3FFB59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5506074" y="37297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7220005" y="372972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BBC7180-BEE3-4F1E-B8C5-5CD2264EB01A}"/>
              </a:ext>
            </a:extLst>
          </p:cNvPr>
          <p:cNvGrpSpPr/>
          <p:nvPr/>
        </p:nvGrpSpPr>
        <p:grpSpPr>
          <a:xfrm>
            <a:off x="-1444961" y="5335765"/>
            <a:ext cx="5485888" cy="1407847"/>
            <a:chOff x="-1444961" y="3912246"/>
            <a:chExt cx="9631650" cy="247177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A0623B8-91E1-41A0-A00A-5E644C46E03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989AFF0-561D-4398-A955-B84FAC485F9E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50B49890-9CEE-4AE6-9A49-6A78257D74EA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950C6DE3-A8C8-4DDD-920A-619A65AC12AA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EFEA5ED-E917-4724-8F40-47C98D95CF69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37BBAEF2-2758-4441-942A-67FA67DE7FE6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41879DA-5DE7-466A-B55E-661C76C7BDD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0DBA69E-CFF6-4F22-86AA-C6A22BE249CD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A13F3485-72FD-453F-8CF0-E5136D427DFB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39F9BE13-EEC7-4945-A575-A22554106FE2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6FA429D-9EDC-41FA-ACBC-6CFDD21F6D9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E76FBC80-81C4-4A38-8DAB-4C599F5D2BE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6F07550F-8835-4A16-A970-2594EFBBFAA8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AB1CAF8-0846-4697-84D5-655C24B1A266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B060DA25-AB06-4416-8974-3758B67727E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BF428933-BE4E-402B-86CA-08E6062FC916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F4EC08B9-97DD-480E-AFAB-8C9F4412437E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EE1EAF31-C68F-41F4-BC77-6754E6E0A798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6AEC7626-5979-4425-AA1B-8C832E3C47F9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F6FA6C1-CCA3-4477-9B86-1A2699775481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7AE3758D-C093-4703-AED6-BFE369B013DD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CB64B74-54EF-40A0-AD24-4311BAEAE80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0CDD6C57-8550-41E0-A8AE-04FD6B1733F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AEBB5D46-1F07-405A-881F-833C5F39673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DE68476-DB59-4479-9960-560A1BAD625D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5BAB2FD8-060B-4DB6-9CA4-031DFF4F307F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58B83794-4F8A-4F2B-8DC6-890AA9D23854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1618F796-4C5C-495E-B143-4CB96E8BCB6C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0EDC272A-849F-4521-BEBC-FAA3E688A6D4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5024274-AB37-4452-B747-8E9196088C4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77340E26-C040-4968-A6F0-30A0013EE58B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0991A130-8655-4EFA-9CA2-BFEB05EDCF92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16BC5D1D-9A64-4F88-93B6-27C8A19BC1ED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5B32B61-0CC2-4F5B-AAF8-A83FD3A9AF9F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D3197BC-7717-4F96-A4CF-F90A60DE26F4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91EF973-29AF-49AD-B6A1-36E5EA7F3115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B6AF3F1-5D46-49F8-A54E-97A433EDB453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AB4293D-BC74-41C7-9F2B-F40028482CB3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3FEAF13-E1A2-42D8-9465-37B1D81BA133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83FB53A5-4D54-4512-B8C7-2E5334639467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ADFA8BFF-3F8B-4218-B52F-D25CE76D3FC7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E2E41FD1-0878-499D-87B3-8704057DA761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BCCB834-B74E-48F3-87F3-74969D19530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8E427E26-C982-480A-9705-6B3E68979B57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E75BD99-0403-47F1-8C3F-5A37FAD92A29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704E951-FAC0-4FC3-9036-36E1E47EA8B8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F7E999A-1471-43A1-85EB-80B797EF030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F597EC4-D2B2-44B5-BAB7-9C6CBF5C55A0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6731283-EAE0-4E02-A400-EAD6492E3C0D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4D3D3D21-A7DA-40DD-AACD-664A68A12553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01876647-6881-48FB-B9C3-2B0F382A7C4F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ADB1FF0-7AF6-40A0-A4E0-91C673B1482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C0A6CF6-9AC4-4903-AD5D-48BEA9824A12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26C18BDB-B3DD-420A-A085-AC323CDBA7F8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1A1DB5E-E9B3-42B4-A38D-B05716D8648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EDA01B94-49CA-45AD-BFD0-D33C3D883F57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1266BC91-9DBA-452D-B68D-797954C6E10B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5BAD60F-3C13-41E0-941C-C8523FF11E30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5F57413-FB78-449A-9C11-5089385893E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A20341B2-0E68-4ACA-8376-CD22AD65A400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FFF5BD9-5547-4D04-9429-CEE5BAC8FAB0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5C46DBEC-5379-4062-84C0-BD57EF364A38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68F9D4C-FB8F-4BBB-B31D-7F8C29CE3FE4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D3D7BC12-AB58-414B-BB86-86ADE21EB585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C1C4575-8734-4A53-AB9B-CEE954E8F981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AD3EDB0-6B3B-4A3E-8FF4-5630551EF39F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DBC2969-DC29-4866-BA23-754D9413029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79B8F5-D4A3-4DEE-9160-B4D0F297A88D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79FB95E-1FFA-40EF-977A-8EC37848C205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260F9C-EF5A-4D27-9926-6EEFECE04DB3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9A0461-5937-4D73-96F5-1D478BA6770B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C63987B-EEE0-446D-80B9-DAEB3D457A70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138A032-F7C6-40C6-9FC2-3A6D8BF7D99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7A1B24F-2D27-48F7-A200-DA1FB6EC0730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1CC2944-DB8F-4F7A-8419-5579D714727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940A5F04-F08E-418D-9C71-D80B93C3374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0E52142-7E92-490D-BB9D-EEEA1A9843BB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9ADA1B1-CA84-42F3-9F05-45B5C2B8B341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C11BEB3-F55E-46B1-97B4-CF8FE5AAB355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02525EB-815A-4BE8-B9B1-3025C454B79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2E5877-F9B8-4BF4-83A9-229680E0F91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E3570-B3A0-479F-9D52-031D471F5202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74AD68DA-B3CD-4CE8-9488-238DE94E4314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CCA21CC-CBED-4F32-B6BA-06F8A811BACD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3DDEBFF-FE83-4AB0-B6D0-5AFC3B1A2E81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CDC9D03-A1DE-4919-86E7-07C9F6B6540B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BC55144F-A74C-4C08-BFEC-E276922134D4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F8FF181-EBEF-45DA-8F12-E2CF32BB3BA5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5FA61EE2-F783-464F-A1C9-D596AAFBEEBB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3D0044A-A812-4AE1-8007-FE9A9A4AB219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F874673-127B-44F1-B905-B7A29CB8067E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60ECC63-A114-475E-B446-504FF8E3A76A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524BBCC7-C3A5-4E34-BFE2-BCDAA2F3191D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127F302-7885-469D-B4EA-36533DE8149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7A35800-ED0D-4A9E-90D1-C9A383F34DAB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5A79580-8BFC-4A3D-8327-1EA4FA0CE77F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16BB0D-6EA1-43AE-A002-A990CCF7B43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F947D42-3365-4B40-8484-0AA476C29B3C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0C8B2DC-EAC0-4F7C-AEDB-AC265672911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EF92967-DA12-4872-BE2C-7C7C986E99C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6A8F6C-1BD6-4C16-A7D9-9DA363A91AF7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12401928-1E9C-45EA-A2E9-1F889B307BC8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4E7144A3-9641-4CBD-8AF1-DB0794C46C3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580EA9E-E5D8-4A51-B91A-64BC4D6E7FE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D05C4A7-988C-46A5-99FE-9F253130119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D197024-3BDD-461A-8172-4D974DAFE3C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A8CDA8AB-51F0-4279-9215-8566D03DACC0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E97C93A-F6D0-47D4-856A-D4958C27A184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E057983-FB90-40D8-AF4E-66EA9F4F970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C000EDD-650E-4850-99BF-FBFABF35B1EA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D86E6F0-2065-40DC-9FAF-2FB2946BEC66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BCB7F3-90E2-4A7E-A8A1-C85246EC8E8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45B7F84-6DCB-4F79-A2F2-61D6BD289DF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A396DEF-D858-42DE-8FC9-7EA2DB6D0C4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6E08E9E-D2E1-4708-A242-636C7B354D58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B8636ED-04AA-43F3-B6E3-765BB50E0DFA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0C07967-7FFC-4316-95A5-36ABBB7F447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B969594C-35CD-4169-9123-C9D854F82978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B55DB6F-B560-429C-BB12-66F1EA37033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8E2449A-AF09-4C5D-B273-4F1C00C979FF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487CA35-D503-4D1B-B6C8-647ED467396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C305A98-0581-4D22-B588-22A77354BD88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81D5391-52F5-4972-8801-8B7E29C5D6E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5A3C79F-7154-4C9B-8EBF-5053BFBD3E24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545CD14-A260-492F-BA02-4E91ED024E7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50E12A3-C7FE-46D1-89AB-1225BCD40CF9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7798A5BD-AC20-4A1B-8417-C73315A38B4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051D49C5-CD3E-42DF-9171-B7FF45BD5064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7864814-9B20-41C1-8EE0-10164F8BE3BB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15DD0AE6-49E0-4CB1-AFD2-058EC7A82008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E9AAF85-0504-4E73-93A3-7966F97617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22F372A-F774-4794-BE66-7FC580000B1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3E223C77-FDC1-4F9E-AF63-14756294E2E2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9D8C16DF-986E-4A50-B242-3D014F64170E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8F9B13A4-59D4-4EC0-A437-EFBA319799C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962749E4-A915-4FB4-A286-EA5610A10BD2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05CEF82-7526-437C-A21A-F6B822ABA4F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3A2D9378-B534-4183-9E1B-AF38F7BF8EA5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8FA033F8-1746-4C7B-9581-912164C3F9F1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C279C06C-3BB4-47AB-A5A0-C4B7A2493F8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667EA3C-7A62-4F4C-8B2B-BB27A00E07B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3CC2EE5-237A-4460-977F-AE2B130E310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514FB30A-3BFA-403D-9D41-86AD09471C5B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CE066CF-4B7A-4888-B076-EFBD419963F2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D5D630-C803-43CF-8B39-BCE5995869F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CA117077-E3A3-4A27-BE6C-AE369E907BFB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D832EA79-F2AE-4FB0-A22A-EBA0D285F856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CD63F7D3-48F8-47C3-AC0B-E20B39230B35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FBEC18D4-B995-4C0D-AFF4-D0B826C32EFD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DDAFA1F-EB25-4FD8-80F3-F5DC914AC7E5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5982459-D488-4399-9DC8-890F59D9AEF4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ECD63E2-2751-4E10-884F-43FDABE15A60}"/>
              </a:ext>
            </a:extLst>
          </p:cNvPr>
          <p:cNvGrpSpPr/>
          <p:nvPr/>
        </p:nvGrpSpPr>
        <p:grpSpPr>
          <a:xfrm>
            <a:off x="5633307" y="5490234"/>
            <a:ext cx="2669917" cy="1295337"/>
            <a:chOff x="5635184" y="4179526"/>
            <a:chExt cx="3298752" cy="1600422"/>
          </a:xfrm>
        </p:grpSpPr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7505A65A-A69F-4958-B00B-01F32AEE9DC5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18AAD00-A6B8-4BB8-AC0C-6FDF92B423EA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98CDE4D-C9C1-4323-8F3D-2B310FD7ED30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69A5CF12-48E8-42F1-A2AE-F5FF56457646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F683655-0665-4B54-8ACF-E2B156841D96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8125D9AF-A102-4D38-B02D-C4D24F7F5B2B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B02A2DFA-784C-43CF-B7BC-EAA3E7A1D49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27D415AC-6F89-4B64-99A8-3BD0EAD8C3D3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7F144C35-BEBC-4638-81C5-05249174030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46CD09F7-DCB3-4654-BAD0-B3873D7B2187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2C032C23-56B5-4C59-A851-3C117FACE68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6237916F-341A-4750-8888-4262C113ADFA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4517555-53C3-4270-92C7-0C2103E5F1CB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09356788-E2BD-4A9D-BB62-2FE115BB238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A442BC3-A828-4EF1-BDCF-F69DF846D5FB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74286BD2-85B2-48C8-B469-02367A0613AB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CD364607-91C8-4D0B-9D6D-856173238173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E572DF01-C26B-43FC-8D38-9B0BAA16965F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3F870A7A-0B4E-427C-865C-5C03582ACF22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D3FB4A5-6105-45EF-8258-81057573F2E2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3F54ED40-17BB-4290-9C19-3FAE36FABAED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D93062E9-371F-4C62-B581-D7A7807A076A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7A5FDD6F-ACE6-4D69-BC4A-9D9FE17DFAD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A60FBF2-378F-4F24-B4E7-A68D52680C67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EA8658E1-01A2-47B9-863A-265A37FED599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1AAC729E-47DB-4AF6-9A48-7E44EDA3508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9C39B21A-B6CC-4A73-BE3D-961645AD409B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CE864313-7E28-49C6-A15E-CF8DA558335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51F513-98F7-4C1F-83C6-FAA9AA3A9AD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9C868773-A175-44C9-A89A-3A94A97FED6F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E85C5B67-CFA7-4A0D-84DA-BC4DAA7E9A6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18D512A2-9C4A-4B1A-9741-BA7E8689061E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666DD32C-1597-4D35-86C7-E9222D1C879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23E1E5C7-6D27-4182-9D2B-5E8FBBBE2E70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00725DCB-C41E-4D82-9A44-A6ECC6F7E61D}"/>
              </a:ext>
            </a:extLst>
          </p:cNvPr>
          <p:cNvSpPr txBox="1"/>
          <p:nvPr/>
        </p:nvSpPr>
        <p:spPr>
          <a:xfrm>
            <a:off x="8339053" y="456227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04B9DE32-9F0C-4F0B-929E-7E84B7A0CD16}"/>
              </a:ext>
            </a:extLst>
          </p:cNvPr>
          <p:cNvSpPr txBox="1"/>
          <p:nvPr/>
        </p:nvSpPr>
        <p:spPr>
          <a:xfrm>
            <a:off x="8339053" y="583488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5332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66037" y="1577632"/>
            <a:ext cx="1352359" cy="1388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69850" y="3789801"/>
            <a:ext cx="104823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3, 3))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for y in range(filter_h):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y_max = y + stride*out_h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 in range(filter_w):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stride*out_w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61B8FA-5138-4BBC-B23B-D2B9A14E8EEA}"/>
              </a:ext>
            </a:extLst>
          </p:cNvPr>
          <p:cNvSpPr txBox="1"/>
          <p:nvPr/>
        </p:nvSpPr>
        <p:spPr>
          <a:xfrm>
            <a:off x="8066590" y="1099570"/>
            <a:ext cx="276550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60832" y="1625647"/>
            <a:ext cx="933739" cy="8897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2949032" y="197469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7417980" y="196675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6145767" y="261584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6558826" y="2366869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6236381" y="196675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7075137" y="261292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775555" y="2366869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-1558876" y="3586815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-1481659" y="3663794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-1481659" y="469525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-1481659" y="572671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-1404441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1919252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5242944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-1336626" y="381793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-1270194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49765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-1195959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-500768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315244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1010435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1989318" y="381990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2055750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3575709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2129985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2825176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3641188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4336379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5315262" y="382187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5381694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6901653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5455929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6151120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6967132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7662323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-1404441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1919252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5242944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-1336626" y="482650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-1270194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49765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-1195959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-500768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315244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1010435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1989318" y="482847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2055750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3575709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2129985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2825176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3641188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4336379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5315262" y="483043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5381694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6901653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5455929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6151120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6967132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7662323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-1394654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1929039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5252731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-1326839" y="587652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-1260407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59552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-118617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-49098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32503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102022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1999105" y="587849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2065537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3585496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2139772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2834963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3650975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4346166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5325049" y="588046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5391481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6911440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5465716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6160907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6976919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7672110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075F53-A90B-4AB2-BEC7-EC0C49114A17}"/>
              </a:ext>
            </a:extLst>
          </p:cNvPr>
          <p:cNvSpPr/>
          <p:nvPr/>
        </p:nvSpPr>
        <p:spPr>
          <a:xfrm>
            <a:off x="9604779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52660-209C-4300-970A-B81B9606194D}"/>
              </a:ext>
            </a:extLst>
          </p:cNvPr>
          <p:cNvSpPr/>
          <p:nvPr/>
        </p:nvSpPr>
        <p:spPr>
          <a:xfrm>
            <a:off x="997115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276A61-5DAB-4B23-B5D2-16F29330DC57}"/>
              </a:ext>
            </a:extLst>
          </p:cNvPr>
          <p:cNvSpPr/>
          <p:nvPr/>
        </p:nvSpPr>
        <p:spPr>
          <a:xfrm>
            <a:off x="1033753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11AD2-79F5-4E5E-AB49-430BDAD2B1A5}"/>
              </a:ext>
            </a:extLst>
          </p:cNvPr>
          <p:cNvSpPr/>
          <p:nvPr/>
        </p:nvSpPr>
        <p:spPr>
          <a:xfrm>
            <a:off x="10703917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CCE33-1672-41B9-BCD3-C42020002B8A}"/>
              </a:ext>
            </a:extLst>
          </p:cNvPr>
          <p:cNvSpPr/>
          <p:nvPr/>
        </p:nvSpPr>
        <p:spPr>
          <a:xfrm>
            <a:off x="9604779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AB1412-3635-474C-8C2E-7F39F013A07F}"/>
              </a:ext>
            </a:extLst>
          </p:cNvPr>
          <p:cNvSpPr/>
          <p:nvPr/>
        </p:nvSpPr>
        <p:spPr>
          <a:xfrm>
            <a:off x="997115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C05B3F-0E74-4922-863E-BA83357A3C58}"/>
              </a:ext>
            </a:extLst>
          </p:cNvPr>
          <p:cNvSpPr/>
          <p:nvPr/>
        </p:nvSpPr>
        <p:spPr>
          <a:xfrm>
            <a:off x="1033753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413AAF-FF1C-4B9C-9049-C8E67B59DE0C}"/>
              </a:ext>
            </a:extLst>
          </p:cNvPr>
          <p:cNvSpPr/>
          <p:nvPr/>
        </p:nvSpPr>
        <p:spPr>
          <a:xfrm>
            <a:off x="10703917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EE5D8-83BB-45AF-A4A6-C5A3EF2B6B37}"/>
              </a:ext>
            </a:extLst>
          </p:cNvPr>
          <p:cNvSpPr/>
          <p:nvPr/>
        </p:nvSpPr>
        <p:spPr>
          <a:xfrm>
            <a:off x="9604779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139E1-9517-41B0-8103-0BEC6A210C35}"/>
              </a:ext>
            </a:extLst>
          </p:cNvPr>
          <p:cNvSpPr/>
          <p:nvPr/>
        </p:nvSpPr>
        <p:spPr>
          <a:xfrm>
            <a:off x="997115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CBA371-CD9C-4D4A-A998-319912B99FDE}"/>
              </a:ext>
            </a:extLst>
          </p:cNvPr>
          <p:cNvSpPr/>
          <p:nvPr/>
        </p:nvSpPr>
        <p:spPr>
          <a:xfrm>
            <a:off x="1033753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AD052-D827-41AF-AD29-D36BB132DB12}"/>
              </a:ext>
            </a:extLst>
          </p:cNvPr>
          <p:cNvSpPr/>
          <p:nvPr/>
        </p:nvSpPr>
        <p:spPr>
          <a:xfrm>
            <a:off x="10703917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10CB0-F1F8-4CEE-94D0-41FD32615228}"/>
              </a:ext>
            </a:extLst>
          </p:cNvPr>
          <p:cNvSpPr/>
          <p:nvPr/>
        </p:nvSpPr>
        <p:spPr>
          <a:xfrm>
            <a:off x="9604779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DDF3A-36A4-47E8-A30F-A3283CB1DAF7}"/>
              </a:ext>
            </a:extLst>
          </p:cNvPr>
          <p:cNvSpPr/>
          <p:nvPr/>
        </p:nvSpPr>
        <p:spPr>
          <a:xfrm>
            <a:off x="997115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F146E-A60A-4A91-9549-E9ED9C088704}"/>
              </a:ext>
            </a:extLst>
          </p:cNvPr>
          <p:cNvSpPr/>
          <p:nvPr/>
        </p:nvSpPr>
        <p:spPr>
          <a:xfrm>
            <a:off x="1033753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9C14A1-7D0D-429D-ADF3-972AFDC3039A}"/>
              </a:ext>
            </a:extLst>
          </p:cNvPr>
          <p:cNvSpPr/>
          <p:nvPr/>
        </p:nvSpPr>
        <p:spPr>
          <a:xfrm>
            <a:off x="10703917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9449B-ED1D-49FE-AC5F-D7D2ABDF0149}"/>
              </a:ext>
            </a:extLst>
          </p:cNvPr>
          <p:cNvSpPr/>
          <p:nvPr/>
        </p:nvSpPr>
        <p:spPr>
          <a:xfrm>
            <a:off x="9604779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0E92B4-70FC-49B8-8A63-1ECF5E59713E}"/>
              </a:ext>
            </a:extLst>
          </p:cNvPr>
          <p:cNvSpPr/>
          <p:nvPr/>
        </p:nvSpPr>
        <p:spPr>
          <a:xfrm>
            <a:off x="997115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993A89-33B9-4D6A-958F-9FD5306057EA}"/>
              </a:ext>
            </a:extLst>
          </p:cNvPr>
          <p:cNvSpPr/>
          <p:nvPr/>
        </p:nvSpPr>
        <p:spPr>
          <a:xfrm>
            <a:off x="1033753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D32846-E97E-4D90-9B89-B0D49DAE5147}"/>
              </a:ext>
            </a:extLst>
          </p:cNvPr>
          <p:cNvSpPr/>
          <p:nvPr/>
        </p:nvSpPr>
        <p:spPr>
          <a:xfrm>
            <a:off x="10703917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C1477-D8B6-4579-9B38-570F4B5EA43A}"/>
              </a:ext>
            </a:extLst>
          </p:cNvPr>
          <p:cNvSpPr/>
          <p:nvPr/>
        </p:nvSpPr>
        <p:spPr>
          <a:xfrm>
            <a:off x="9604779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2202F-B879-403A-8FEC-B2C594714289}"/>
              </a:ext>
            </a:extLst>
          </p:cNvPr>
          <p:cNvSpPr/>
          <p:nvPr/>
        </p:nvSpPr>
        <p:spPr>
          <a:xfrm>
            <a:off x="997115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300399-4E93-406F-936C-4066699F1063}"/>
              </a:ext>
            </a:extLst>
          </p:cNvPr>
          <p:cNvSpPr/>
          <p:nvPr/>
        </p:nvSpPr>
        <p:spPr>
          <a:xfrm>
            <a:off x="1033753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5DFF9F-FCD1-4028-993B-7FA8503598D8}"/>
              </a:ext>
            </a:extLst>
          </p:cNvPr>
          <p:cNvSpPr/>
          <p:nvPr/>
        </p:nvSpPr>
        <p:spPr>
          <a:xfrm>
            <a:off x="10703917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484EE-3481-4501-8B6E-3001F03F0E1D}"/>
              </a:ext>
            </a:extLst>
          </p:cNvPr>
          <p:cNvSpPr/>
          <p:nvPr/>
        </p:nvSpPr>
        <p:spPr>
          <a:xfrm>
            <a:off x="9604779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8AC5C6-CBE9-4EF9-8BEE-79343052F800}"/>
              </a:ext>
            </a:extLst>
          </p:cNvPr>
          <p:cNvSpPr/>
          <p:nvPr/>
        </p:nvSpPr>
        <p:spPr>
          <a:xfrm>
            <a:off x="997115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7D2CAD-3E91-4760-A5AB-2DF174587C73}"/>
              </a:ext>
            </a:extLst>
          </p:cNvPr>
          <p:cNvSpPr/>
          <p:nvPr/>
        </p:nvSpPr>
        <p:spPr>
          <a:xfrm>
            <a:off x="1033753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0D673-C2AF-4B75-8DCF-9A48D4B60EA3}"/>
              </a:ext>
            </a:extLst>
          </p:cNvPr>
          <p:cNvSpPr/>
          <p:nvPr/>
        </p:nvSpPr>
        <p:spPr>
          <a:xfrm>
            <a:off x="10703917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58367B-DB4D-47F4-9C2E-420CEF839559}"/>
              </a:ext>
            </a:extLst>
          </p:cNvPr>
          <p:cNvSpPr/>
          <p:nvPr/>
        </p:nvSpPr>
        <p:spPr>
          <a:xfrm>
            <a:off x="9604779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2571A2-333D-437D-9AFD-2FDC07A7DE6D}"/>
              </a:ext>
            </a:extLst>
          </p:cNvPr>
          <p:cNvSpPr/>
          <p:nvPr/>
        </p:nvSpPr>
        <p:spPr>
          <a:xfrm>
            <a:off x="997115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8CB668-41A8-42E2-AC16-0DA6A5A18822}"/>
              </a:ext>
            </a:extLst>
          </p:cNvPr>
          <p:cNvSpPr/>
          <p:nvPr/>
        </p:nvSpPr>
        <p:spPr>
          <a:xfrm>
            <a:off x="1033753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610DA-71EC-45EB-82EC-5189B2C7E5AB}"/>
              </a:ext>
            </a:extLst>
          </p:cNvPr>
          <p:cNvSpPr/>
          <p:nvPr/>
        </p:nvSpPr>
        <p:spPr>
          <a:xfrm>
            <a:off x="10703917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FC83527C-33EF-4E00-A60D-B14BE22B1107}"/>
              </a:ext>
            </a:extLst>
          </p:cNvPr>
          <p:cNvSpPr/>
          <p:nvPr/>
        </p:nvSpPr>
        <p:spPr>
          <a:xfrm>
            <a:off x="9604779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1CB5633-B86F-4AB2-97F8-D72D25C0483A}"/>
              </a:ext>
            </a:extLst>
          </p:cNvPr>
          <p:cNvSpPr/>
          <p:nvPr/>
        </p:nvSpPr>
        <p:spPr>
          <a:xfrm>
            <a:off x="997115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D378058-0D71-4212-BB12-D7176CC24240}"/>
              </a:ext>
            </a:extLst>
          </p:cNvPr>
          <p:cNvSpPr/>
          <p:nvPr/>
        </p:nvSpPr>
        <p:spPr>
          <a:xfrm>
            <a:off x="1033753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F5B81482-15B2-4B51-B986-9137EF49028A}"/>
              </a:ext>
            </a:extLst>
          </p:cNvPr>
          <p:cNvSpPr/>
          <p:nvPr/>
        </p:nvSpPr>
        <p:spPr>
          <a:xfrm>
            <a:off x="10703917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B5B9E7F-F08C-44BD-9D04-74E5F3B71950}"/>
              </a:ext>
            </a:extLst>
          </p:cNvPr>
          <p:cNvSpPr/>
          <p:nvPr/>
        </p:nvSpPr>
        <p:spPr>
          <a:xfrm>
            <a:off x="8882345" y="4903483"/>
            <a:ext cx="543880" cy="49006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B2A0E66-FEA8-45C9-9715-B46C4E5A081B}"/>
              </a:ext>
            </a:extLst>
          </p:cNvPr>
          <p:cNvSpPr txBox="1"/>
          <p:nvPr/>
        </p:nvSpPr>
        <p:spPr>
          <a:xfrm>
            <a:off x="-1961319" y="17178"/>
            <a:ext cx="24705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245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35556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40193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76831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2134694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35556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40193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76831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2134694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35556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40193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76831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2134694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35556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40193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76831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2134694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35556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40193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76831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2134694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35556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40193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76831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2134694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35556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40193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76831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2134694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35556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40193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76831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2134694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35556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40193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76831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2134694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906917" y="2666673"/>
            <a:ext cx="575181" cy="5791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555748" y="252731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218033" y="34557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5061973" y="35616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5061973" y="3927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5061973" y="429437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5061973" y="4660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5061973" y="5027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5061973" y="5393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5061973" y="575989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5061973" y="6126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5061973" y="64926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316194" y="3561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316194" y="392799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316194" y="4294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316194" y="4660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316194" y="539351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316194" y="5759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316194" y="612627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316194" y="6492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550706" y="35548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550706" y="39212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550706" y="42876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550706" y="46540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550706" y="50203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550706" y="53867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550706" y="575314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550706" y="61195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550706" y="648590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555748" y="300487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813918" y="32166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28051" y="31415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826618" y="4457806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62952" y="35198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45BB9D-A5EF-449E-BDC9-39655228C0AF}"/>
              </a:ext>
            </a:extLst>
          </p:cNvPr>
          <p:cNvSpPr txBox="1"/>
          <p:nvPr/>
        </p:nvSpPr>
        <p:spPr>
          <a:xfrm>
            <a:off x="9168502" y="2587583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8056364" y="31534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341067" y="2946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22162" y="321691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41FA3C09-D1BF-405E-BB1C-B8E43F1041F9}"/>
              </a:ext>
            </a:extLst>
          </p:cNvPr>
          <p:cNvSpPr/>
          <p:nvPr/>
        </p:nvSpPr>
        <p:spPr>
          <a:xfrm>
            <a:off x="8798492" y="4605613"/>
            <a:ext cx="1421954" cy="14219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3F0839A-3ADE-49BE-92BD-8D7AA141EF22}"/>
              </a:ext>
            </a:extLst>
          </p:cNvPr>
          <p:cNvSpPr/>
          <p:nvPr/>
        </p:nvSpPr>
        <p:spPr>
          <a:xfrm>
            <a:off x="8847791" y="4655979"/>
            <a:ext cx="1324402" cy="13244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4110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conv = Convolution(w, b, pad=1)</a:t>
            </a: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3147392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2405856" y="1534521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2943392" y="1471689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303281" y="529556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142055" y="324497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3451140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3754887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3147392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3451140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3754887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3147392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3451140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3754887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352015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655763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352015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655763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353021" y="860617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28089" y="2021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143218" y="355191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166732" y="135997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675680" y="11748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80238" y="9421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9317909" y="36510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7896866" y="329724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(1,4,4,1)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5958122" y="45970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58907" y="460285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5FC955F-4BB0-4009-839A-6D7E47304E30}"/>
              </a:ext>
            </a:extLst>
          </p:cNvPr>
          <p:cNvSpPr/>
          <p:nvPr/>
        </p:nvSpPr>
        <p:spPr>
          <a:xfrm>
            <a:off x="3147392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74F7040-4C2F-4A3E-A680-93D8D8BFEC01}"/>
              </a:ext>
            </a:extLst>
          </p:cNvPr>
          <p:cNvSpPr/>
          <p:nvPr/>
        </p:nvSpPr>
        <p:spPr>
          <a:xfrm>
            <a:off x="3451140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0DF2BA9-248E-4744-8026-7D5EC928D31D}"/>
              </a:ext>
            </a:extLst>
          </p:cNvPr>
          <p:cNvSpPr/>
          <p:nvPr/>
        </p:nvSpPr>
        <p:spPr>
          <a:xfrm>
            <a:off x="3754887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0762D1B-4E75-4A70-A5BD-097DDBA04662}"/>
              </a:ext>
            </a:extLst>
          </p:cNvPr>
          <p:cNvSpPr/>
          <p:nvPr/>
        </p:nvSpPr>
        <p:spPr>
          <a:xfrm>
            <a:off x="3147392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29982AC-F978-4CB4-B6BF-199E1800D41A}"/>
              </a:ext>
            </a:extLst>
          </p:cNvPr>
          <p:cNvSpPr/>
          <p:nvPr/>
        </p:nvSpPr>
        <p:spPr>
          <a:xfrm>
            <a:off x="3451140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D82B850-B845-4D77-BBA0-606680AA1AAF}"/>
              </a:ext>
            </a:extLst>
          </p:cNvPr>
          <p:cNvSpPr/>
          <p:nvPr/>
        </p:nvSpPr>
        <p:spPr>
          <a:xfrm>
            <a:off x="3754887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2909E74-2AE6-4D7C-8702-226B030BB24D}"/>
              </a:ext>
            </a:extLst>
          </p:cNvPr>
          <p:cNvSpPr/>
          <p:nvPr/>
        </p:nvSpPr>
        <p:spPr>
          <a:xfrm>
            <a:off x="4052101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FD5DBA-38CB-4370-9CA3-F96E39DDBB2D}"/>
              </a:ext>
            </a:extLst>
          </p:cNvPr>
          <p:cNvSpPr/>
          <p:nvPr/>
        </p:nvSpPr>
        <p:spPr>
          <a:xfrm>
            <a:off x="4052101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54C48BC-0D44-42B4-BA66-B64EB9C83F20}"/>
              </a:ext>
            </a:extLst>
          </p:cNvPr>
          <p:cNvSpPr/>
          <p:nvPr/>
        </p:nvSpPr>
        <p:spPr>
          <a:xfrm>
            <a:off x="4052101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A260208-0DC3-403B-854C-266AAD9C77E2}"/>
              </a:ext>
            </a:extLst>
          </p:cNvPr>
          <p:cNvSpPr/>
          <p:nvPr/>
        </p:nvSpPr>
        <p:spPr>
          <a:xfrm>
            <a:off x="4052101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726FEBB-DBAD-4905-BA66-9093B6785C34}"/>
              </a:ext>
            </a:extLst>
          </p:cNvPr>
          <p:cNvSpPr/>
          <p:nvPr/>
        </p:nvSpPr>
        <p:spPr>
          <a:xfrm>
            <a:off x="4052101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2498705-68D7-4ADB-82BC-1E2CC0FCC90C}"/>
              </a:ext>
            </a:extLst>
          </p:cNvPr>
          <p:cNvSpPr/>
          <p:nvPr/>
        </p:nvSpPr>
        <p:spPr>
          <a:xfrm>
            <a:off x="2848754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A4BD049-2D42-4B5C-A8F6-AC53D8871DDC}"/>
              </a:ext>
            </a:extLst>
          </p:cNvPr>
          <p:cNvSpPr/>
          <p:nvPr/>
        </p:nvSpPr>
        <p:spPr>
          <a:xfrm>
            <a:off x="2848754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E5FA409-EAF1-451E-BE91-19DE97125DA6}"/>
              </a:ext>
            </a:extLst>
          </p:cNvPr>
          <p:cNvSpPr/>
          <p:nvPr/>
        </p:nvSpPr>
        <p:spPr>
          <a:xfrm>
            <a:off x="2848754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7947B65-63A9-46B1-95B8-5A9FACBAAF2B}"/>
              </a:ext>
            </a:extLst>
          </p:cNvPr>
          <p:cNvSpPr/>
          <p:nvPr/>
        </p:nvSpPr>
        <p:spPr>
          <a:xfrm>
            <a:off x="2848754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F800BF7-06A2-4310-AA68-536AFC3A1EF9}"/>
              </a:ext>
            </a:extLst>
          </p:cNvPr>
          <p:cNvSpPr/>
          <p:nvPr/>
        </p:nvSpPr>
        <p:spPr>
          <a:xfrm>
            <a:off x="2848754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2866235" y="2051488"/>
            <a:ext cx="626476" cy="6027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17197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33937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661552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1983728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17197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33937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661552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1983728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17197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33937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661552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1983728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17197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33937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661552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1983728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17197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33937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661552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1983728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17197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33937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661552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1983728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17197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33937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661552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1983728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17197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33937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661552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1983728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17197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33937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661552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1983728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D6D60DE-0F66-44EE-A478-63D251E66C5E}"/>
              </a:ext>
            </a:extLst>
          </p:cNvPr>
          <p:cNvSpPr/>
          <p:nvPr/>
        </p:nvSpPr>
        <p:spPr>
          <a:xfrm>
            <a:off x="1018293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9C671D11-6C57-444F-B491-6BE9C3D9304E}"/>
              </a:ext>
            </a:extLst>
          </p:cNvPr>
          <p:cNvSpPr/>
          <p:nvPr/>
        </p:nvSpPr>
        <p:spPr>
          <a:xfrm>
            <a:off x="134047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765517A-B63F-4809-B3E5-F77389AE4ADD}"/>
              </a:ext>
            </a:extLst>
          </p:cNvPr>
          <p:cNvSpPr/>
          <p:nvPr/>
        </p:nvSpPr>
        <p:spPr>
          <a:xfrm>
            <a:off x="1662647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8CB46B-6129-4768-A516-8FCE89A8D044}"/>
              </a:ext>
            </a:extLst>
          </p:cNvPr>
          <p:cNvSpPr/>
          <p:nvPr/>
        </p:nvSpPr>
        <p:spPr>
          <a:xfrm>
            <a:off x="1984824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A31390F-702E-472C-A4C7-424F790D90FB}"/>
              </a:ext>
            </a:extLst>
          </p:cNvPr>
          <p:cNvSpPr/>
          <p:nvPr/>
        </p:nvSpPr>
        <p:spPr>
          <a:xfrm>
            <a:off x="1019388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1DDB99-8067-44E7-89C8-50BE4BD333DE}"/>
              </a:ext>
            </a:extLst>
          </p:cNvPr>
          <p:cNvSpPr/>
          <p:nvPr/>
        </p:nvSpPr>
        <p:spPr>
          <a:xfrm>
            <a:off x="1341565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C7B9128-20B5-4EA4-B152-3EB1A2E2BB77}"/>
              </a:ext>
            </a:extLst>
          </p:cNvPr>
          <p:cNvSpPr/>
          <p:nvPr/>
        </p:nvSpPr>
        <p:spPr>
          <a:xfrm>
            <a:off x="1663743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3F27942-60FE-4F95-886A-7BCD7C4F6E78}"/>
              </a:ext>
            </a:extLst>
          </p:cNvPr>
          <p:cNvSpPr/>
          <p:nvPr/>
        </p:nvSpPr>
        <p:spPr>
          <a:xfrm>
            <a:off x="1985920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B0D9DCD-6F64-46D4-B03C-437C8568A036}"/>
              </a:ext>
            </a:extLst>
          </p:cNvPr>
          <p:cNvSpPr/>
          <p:nvPr/>
        </p:nvSpPr>
        <p:spPr>
          <a:xfrm>
            <a:off x="1020484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6F60DCE-29BC-4AFA-9620-03FB7A86C315}"/>
              </a:ext>
            </a:extLst>
          </p:cNvPr>
          <p:cNvSpPr/>
          <p:nvPr/>
        </p:nvSpPr>
        <p:spPr>
          <a:xfrm>
            <a:off x="134266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9B20374F-FE2D-4A10-8EC5-12949C0D56D4}"/>
              </a:ext>
            </a:extLst>
          </p:cNvPr>
          <p:cNvSpPr/>
          <p:nvPr/>
        </p:nvSpPr>
        <p:spPr>
          <a:xfrm>
            <a:off x="1664839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AEBF539A-BDF0-430C-933C-C52D8CCAF8E9}"/>
              </a:ext>
            </a:extLst>
          </p:cNvPr>
          <p:cNvSpPr/>
          <p:nvPr/>
        </p:nvSpPr>
        <p:spPr>
          <a:xfrm>
            <a:off x="1987015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9A760CE-B28F-40F9-92B4-BB4979EB4C47}"/>
              </a:ext>
            </a:extLst>
          </p:cNvPr>
          <p:cNvSpPr/>
          <p:nvPr/>
        </p:nvSpPr>
        <p:spPr>
          <a:xfrm>
            <a:off x="1021580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1D51C10-BE56-4398-BD03-58467FAA2862}"/>
              </a:ext>
            </a:extLst>
          </p:cNvPr>
          <p:cNvSpPr/>
          <p:nvPr/>
        </p:nvSpPr>
        <p:spPr>
          <a:xfrm>
            <a:off x="134375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34C4512B-3E05-464A-87D7-DE6C3641B511}"/>
              </a:ext>
            </a:extLst>
          </p:cNvPr>
          <p:cNvSpPr/>
          <p:nvPr/>
        </p:nvSpPr>
        <p:spPr>
          <a:xfrm>
            <a:off x="1665934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3972672-45C1-47FC-8280-8C2846CD127E}"/>
              </a:ext>
            </a:extLst>
          </p:cNvPr>
          <p:cNvSpPr/>
          <p:nvPr/>
        </p:nvSpPr>
        <p:spPr>
          <a:xfrm>
            <a:off x="1988111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DFEFBD17-2790-4F5C-948F-EFCA2F941AA3}"/>
              </a:ext>
            </a:extLst>
          </p:cNvPr>
          <p:cNvSpPr/>
          <p:nvPr/>
        </p:nvSpPr>
        <p:spPr>
          <a:xfrm>
            <a:off x="1022675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5473E39-C2E3-468C-B7C8-5D96DB6801CF}"/>
              </a:ext>
            </a:extLst>
          </p:cNvPr>
          <p:cNvSpPr/>
          <p:nvPr/>
        </p:nvSpPr>
        <p:spPr>
          <a:xfrm>
            <a:off x="1344852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B45F25CA-4108-41F7-9CB2-6CD6ED8B9155}"/>
              </a:ext>
            </a:extLst>
          </p:cNvPr>
          <p:cNvSpPr/>
          <p:nvPr/>
        </p:nvSpPr>
        <p:spPr>
          <a:xfrm>
            <a:off x="1667030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28A7259-88E9-4CAF-8AFA-0FB74EB0A14E}"/>
              </a:ext>
            </a:extLst>
          </p:cNvPr>
          <p:cNvSpPr/>
          <p:nvPr/>
        </p:nvSpPr>
        <p:spPr>
          <a:xfrm>
            <a:off x="1989207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9DF7065-431F-4178-B8B2-D3980016932E}"/>
              </a:ext>
            </a:extLst>
          </p:cNvPr>
          <p:cNvSpPr/>
          <p:nvPr/>
        </p:nvSpPr>
        <p:spPr>
          <a:xfrm>
            <a:off x="1023771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43DD604-D9B0-4C5B-A9F7-E5D44EBECCB1}"/>
              </a:ext>
            </a:extLst>
          </p:cNvPr>
          <p:cNvSpPr/>
          <p:nvPr/>
        </p:nvSpPr>
        <p:spPr>
          <a:xfrm>
            <a:off x="134594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A055729-854A-49C4-A522-9B2EBF4DFC21}"/>
              </a:ext>
            </a:extLst>
          </p:cNvPr>
          <p:cNvSpPr/>
          <p:nvPr/>
        </p:nvSpPr>
        <p:spPr>
          <a:xfrm>
            <a:off x="1668126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1E0B56F-3A6D-4FF3-8552-AA9149F6A147}"/>
              </a:ext>
            </a:extLst>
          </p:cNvPr>
          <p:cNvSpPr/>
          <p:nvPr/>
        </p:nvSpPr>
        <p:spPr>
          <a:xfrm>
            <a:off x="1990302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BE2DCEA-8B4D-43F8-9187-780C0D0AB8C3}"/>
              </a:ext>
            </a:extLst>
          </p:cNvPr>
          <p:cNvSpPr/>
          <p:nvPr/>
        </p:nvSpPr>
        <p:spPr>
          <a:xfrm>
            <a:off x="1024867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2DFFDF4-EFE6-4D94-87B4-1EDA815F9A67}"/>
              </a:ext>
            </a:extLst>
          </p:cNvPr>
          <p:cNvSpPr/>
          <p:nvPr/>
        </p:nvSpPr>
        <p:spPr>
          <a:xfrm>
            <a:off x="134704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F0085BD-55E1-435C-8921-2B88D6D8588C}"/>
              </a:ext>
            </a:extLst>
          </p:cNvPr>
          <p:cNvSpPr/>
          <p:nvPr/>
        </p:nvSpPr>
        <p:spPr>
          <a:xfrm>
            <a:off x="1669221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BA32ED42-0FAE-46FA-A7BD-1CF858446EC5}"/>
              </a:ext>
            </a:extLst>
          </p:cNvPr>
          <p:cNvSpPr/>
          <p:nvPr/>
        </p:nvSpPr>
        <p:spPr>
          <a:xfrm>
            <a:off x="1991398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CB9DD09-5D7B-46FA-AFDC-08D3B5DA4F42}"/>
              </a:ext>
            </a:extLst>
          </p:cNvPr>
          <p:cNvSpPr/>
          <p:nvPr/>
        </p:nvSpPr>
        <p:spPr>
          <a:xfrm>
            <a:off x="4992166" y="169745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45A7F91A-0AD8-4D82-B0C6-15425C6BEFC5}"/>
              </a:ext>
            </a:extLst>
          </p:cNvPr>
          <p:cNvSpPr/>
          <p:nvPr/>
        </p:nvSpPr>
        <p:spPr>
          <a:xfrm>
            <a:off x="4992166" y="201963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3BE8E9C-F0F4-48F7-92C5-BEACCBD1E80C}"/>
              </a:ext>
            </a:extLst>
          </p:cNvPr>
          <p:cNvSpPr/>
          <p:nvPr/>
        </p:nvSpPr>
        <p:spPr>
          <a:xfrm>
            <a:off x="4992166" y="234181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3A41AACE-4B6C-4635-8F6B-1D55648CB330}"/>
              </a:ext>
            </a:extLst>
          </p:cNvPr>
          <p:cNvSpPr/>
          <p:nvPr/>
        </p:nvSpPr>
        <p:spPr>
          <a:xfrm>
            <a:off x="4992166" y="266398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95D3D690-11BC-4482-AF88-C62370E2816C}"/>
              </a:ext>
            </a:extLst>
          </p:cNvPr>
          <p:cNvSpPr/>
          <p:nvPr/>
        </p:nvSpPr>
        <p:spPr>
          <a:xfrm>
            <a:off x="4992166" y="298616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F5AF0B-9C43-498F-B5EE-3D1CA486EB07}"/>
              </a:ext>
            </a:extLst>
          </p:cNvPr>
          <p:cNvSpPr/>
          <p:nvPr/>
        </p:nvSpPr>
        <p:spPr>
          <a:xfrm>
            <a:off x="4992166" y="330834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0E9895A9-1147-40DF-8114-5487E5774F50}"/>
              </a:ext>
            </a:extLst>
          </p:cNvPr>
          <p:cNvSpPr/>
          <p:nvPr/>
        </p:nvSpPr>
        <p:spPr>
          <a:xfrm>
            <a:off x="4992166" y="363052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8D08A68-2D15-45CF-90CA-EA92814A53D9}"/>
              </a:ext>
            </a:extLst>
          </p:cNvPr>
          <p:cNvSpPr/>
          <p:nvPr/>
        </p:nvSpPr>
        <p:spPr>
          <a:xfrm>
            <a:off x="4992166" y="395269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C6FBD29-0E74-433A-BEED-7CA721915C2C}"/>
              </a:ext>
            </a:extLst>
          </p:cNvPr>
          <p:cNvSpPr/>
          <p:nvPr/>
        </p:nvSpPr>
        <p:spPr>
          <a:xfrm>
            <a:off x="4992166" y="427487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48AC670-1936-4CAA-B30B-9515625E5888}"/>
              </a:ext>
            </a:extLst>
          </p:cNvPr>
          <p:cNvSpPr/>
          <p:nvPr/>
        </p:nvSpPr>
        <p:spPr>
          <a:xfrm>
            <a:off x="4993262" y="459704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540EDF70-548F-4936-8C29-BDAFAA85F6FE}"/>
              </a:ext>
            </a:extLst>
          </p:cNvPr>
          <p:cNvSpPr/>
          <p:nvPr/>
        </p:nvSpPr>
        <p:spPr>
          <a:xfrm>
            <a:off x="4994358" y="491922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C030D9D-9FD9-450B-B5AB-9F620B8379DA}"/>
              </a:ext>
            </a:extLst>
          </p:cNvPr>
          <p:cNvSpPr/>
          <p:nvPr/>
        </p:nvSpPr>
        <p:spPr>
          <a:xfrm>
            <a:off x="4995453" y="524140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E7AD834-67EA-474A-B5AE-00FBBC42472B}"/>
              </a:ext>
            </a:extLst>
          </p:cNvPr>
          <p:cNvSpPr/>
          <p:nvPr/>
        </p:nvSpPr>
        <p:spPr>
          <a:xfrm>
            <a:off x="4996549" y="556357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86C7420-526A-4B3C-8F7B-7EB4DDC97CC2}"/>
              </a:ext>
            </a:extLst>
          </p:cNvPr>
          <p:cNvSpPr/>
          <p:nvPr/>
        </p:nvSpPr>
        <p:spPr>
          <a:xfrm>
            <a:off x="4997645" y="588575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F60FB1E2-F9C2-453D-BA7D-F7958CDB6C25}"/>
              </a:ext>
            </a:extLst>
          </p:cNvPr>
          <p:cNvSpPr/>
          <p:nvPr/>
        </p:nvSpPr>
        <p:spPr>
          <a:xfrm>
            <a:off x="4998740" y="620792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10981CC3-BD78-4954-8615-C8DA5E5A2FDF}"/>
              </a:ext>
            </a:extLst>
          </p:cNvPr>
          <p:cNvSpPr/>
          <p:nvPr/>
        </p:nvSpPr>
        <p:spPr>
          <a:xfrm>
            <a:off x="4999836" y="653010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D8A5E2B-14C9-4A65-9A14-D8114BC4EAD0}"/>
              </a:ext>
            </a:extLst>
          </p:cNvPr>
          <p:cNvSpPr/>
          <p:nvPr/>
        </p:nvSpPr>
        <p:spPr>
          <a:xfrm>
            <a:off x="738156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1356128-6050-434F-8632-2D2FBDFB023B}"/>
              </a:ext>
            </a:extLst>
          </p:cNvPr>
          <p:cNvSpPr/>
          <p:nvPr/>
        </p:nvSpPr>
        <p:spPr>
          <a:xfrm>
            <a:off x="738156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E3020F2-D80E-421A-9670-35875CF23218}"/>
              </a:ext>
            </a:extLst>
          </p:cNvPr>
          <p:cNvSpPr/>
          <p:nvPr/>
        </p:nvSpPr>
        <p:spPr>
          <a:xfrm>
            <a:off x="738156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A6750E1D-FAC5-4FA3-B938-CD0EE2FC7642}"/>
              </a:ext>
            </a:extLst>
          </p:cNvPr>
          <p:cNvSpPr/>
          <p:nvPr/>
        </p:nvSpPr>
        <p:spPr>
          <a:xfrm>
            <a:off x="738156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D02C9C2-7F9C-4BD8-8134-A67925F8230E}"/>
              </a:ext>
            </a:extLst>
          </p:cNvPr>
          <p:cNvSpPr/>
          <p:nvPr/>
        </p:nvSpPr>
        <p:spPr>
          <a:xfrm>
            <a:off x="738156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9D3FB99F-05F2-442F-BAB9-F57C3FB20828}"/>
              </a:ext>
            </a:extLst>
          </p:cNvPr>
          <p:cNvSpPr/>
          <p:nvPr/>
        </p:nvSpPr>
        <p:spPr>
          <a:xfrm>
            <a:off x="738156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D780581-45DA-47CB-94A0-6D316FE1A11C}"/>
              </a:ext>
            </a:extLst>
          </p:cNvPr>
          <p:cNvSpPr/>
          <p:nvPr/>
        </p:nvSpPr>
        <p:spPr>
          <a:xfrm>
            <a:off x="738156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943A42E-EB21-422A-B86C-A1967464E772}"/>
              </a:ext>
            </a:extLst>
          </p:cNvPr>
          <p:cNvSpPr/>
          <p:nvPr/>
        </p:nvSpPr>
        <p:spPr>
          <a:xfrm>
            <a:off x="738156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0A4C2A9-1F3C-4FB3-9EDC-BBCB42545F93}"/>
              </a:ext>
            </a:extLst>
          </p:cNvPr>
          <p:cNvSpPr/>
          <p:nvPr/>
        </p:nvSpPr>
        <p:spPr>
          <a:xfrm>
            <a:off x="738156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8BC4439-7182-434C-9C3B-5CCFF6108B2C}"/>
              </a:ext>
            </a:extLst>
          </p:cNvPr>
          <p:cNvSpPr/>
          <p:nvPr/>
        </p:nvSpPr>
        <p:spPr>
          <a:xfrm>
            <a:off x="738266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C75438B-A6C6-43D4-8DEE-D0B88457865F}"/>
              </a:ext>
            </a:extLst>
          </p:cNvPr>
          <p:cNvSpPr/>
          <p:nvPr/>
        </p:nvSpPr>
        <p:spPr>
          <a:xfrm>
            <a:off x="7383756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632ADDB-D4C5-4685-9942-14E29216C69E}"/>
              </a:ext>
            </a:extLst>
          </p:cNvPr>
          <p:cNvSpPr/>
          <p:nvPr/>
        </p:nvSpPr>
        <p:spPr>
          <a:xfrm>
            <a:off x="738485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6B2C364-8F18-44F0-8EE4-9C0C68F1FCBB}"/>
              </a:ext>
            </a:extLst>
          </p:cNvPr>
          <p:cNvSpPr/>
          <p:nvPr/>
        </p:nvSpPr>
        <p:spPr>
          <a:xfrm>
            <a:off x="738594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F1928FC-1BEE-4972-AB41-29840BCED3B9}"/>
              </a:ext>
            </a:extLst>
          </p:cNvPr>
          <p:cNvSpPr/>
          <p:nvPr/>
        </p:nvSpPr>
        <p:spPr>
          <a:xfrm>
            <a:off x="7387043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E3F5ABB-C321-48A8-A657-4003FC6A1480}"/>
              </a:ext>
            </a:extLst>
          </p:cNvPr>
          <p:cNvSpPr/>
          <p:nvPr/>
        </p:nvSpPr>
        <p:spPr>
          <a:xfrm>
            <a:off x="738813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11AE88E1-EFA0-432C-8ADF-D2C72A71D79A}"/>
              </a:ext>
            </a:extLst>
          </p:cNvPr>
          <p:cNvSpPr/>
          <p:nvPr/>
        </p:nvSpPr>
        <p:spPr>
          <a:xfrm>
            <a:off x="738923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58E47528-BFAE-4560-845C-E84777EA4087}"/>
              </a:ext>
            </a:extLst>
          </p:cNvPr>
          <p:cNvSpPr/>
          <p:nvPr/>
        </p:nvSpPr>
        <p:spPr>
          <a:xfrm>
            <a:off x="9014161" y="205357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E85372AD-2B29-4346-B179-C6465F76DBF1}"/>
              </a:ext>
            </a:extLst>
          </p:cNvPr>
          <p:cNvSpPr/>
          <p:nvPr/>
        </p:nvSpPr>
        <p:spPr>
          <a:xfrm>
            <a:off x="9014161" y="235259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EAE4799-6ABD-4033-93A4-190D8C6133D1}"/>
              </a:ext>
            </a:extLst>
          </p:cNvPr>
          <p:cNvSpPr/>
          <p:nvPr/>
        </p:nvSpPr>
        <p:spPr>
          <a:xfrm>
            <a:off x="9014161" y="265160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DE5A7F67-C003-4B66-A714-3E450A4D33B1}"/>
              </a:ext>
            </a:extLst>
          </p:cNvPr>
          <p:cNvSpPr/>
          <p:nvPr/>
        </p:nvSpPr>
        <p:spPr>
          <a:xfrm>
            <a:off x="8103446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9BD7974-6BEA-4CAD-A0EA-686751D96E51}"/>
              </a:ext>
            </a:extLst>
          </p:cNvPr>
          <p:cNvSpPr/>
          <p:nvPr/>
        </p:nvSpPr>
        <p:spPr>
          <a:xfrm>
            <a:off x="8407193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3FC484B-D997-4599-B011-6A05B275669A}"/>
              </a:ext>
            </a:extLst>
          </p:cNvPr>
          <p:cNvSpPr/>
          <p:nvPr/>
        </p:nvSpPr>
        <p:spPr>
          <a:xfrm>
            <a:off x="8710941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14F947AC-2A6A-47DF-A924-D608DF352D75}"/>
              </a:ext>
            </a:extLst>
          </p:cNvPr>
          <p:cNvSpPr/>
          <p:nvPr/>
        </p:nvSpPr>
        <p:spPr>
          <a:xfrm>
            <a:off x="9014161" y="295360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5EAF232D-4C92-4EBB-A40D-A544B1134A53}"/>
              </a:ext>
            </a:extLst>
          </p:cNvPr>
          <p:cNvSpPr/>
          <p:nvPr/>
        </p:nvSpPr>
        <p:spPr>
          <a:xfrm>
            <a:off x="8901890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7C0FA74-3885-4C09-B9A5-D571D1A90E72}"/>
              </a:ext>
            </a:extLst>
          </p:cNvPr>
          <p:cNvSpPr/>
          <p:nvPr/>
        </p:nvSpPr>
        <p:spPr>
          <a:xfrm>
            <a:off x="9205637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FF52F017-346B-484B-8E18-E7D4D34BEA7D}"/>
              </a:ext>
            </a:extLst>
          </p:cNvPr>
          <p:cNvSpPr/>
          <p:nvPr/>
        </p:nvSpPr>
        <p:spPr>
          <a:xfrm>
            <a:off x="9509385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11B50396-5FF7-444F-AFB4-55EC5E400346}"/>
              </a:ext>
            </a:extLst>
          </p:cNvPr>
          <p:cNvSpPr/>
          <p:nvPr/>
        </p:nvSpPr>
        <p:spPr>
          <a:xfrm>
            <a:off x="8901890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E3BC8A84-C1A6-40DC-A4E2-C8E3022D77C7}"/>
              </a:ext>
            </a:extLst>
          </p:cNvPr>
          <p:cNvSpPr/>
          <p:nvPr/>
        </p:nvSpPr>
        <p:spPr>
          <a:xfrm>
            <a:off x="9205637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E631163-2151-4709-B92A-565B5CE6CD97}"/>
              </a:ext>
            </a:extLst>
          </p:cNvPr>
          <p:cNvSpPr/>
          <p:nvPr/>
        </p:nvSpPr>
        <p:spPr>
          <a:xfrm>
            <a:off x="9509385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7AB60DB6-A5AD-4E96-9C74-2DB7AD765DE5}"/>
              </a:ext>
            </a:extLst>
          </p:cNvPr>
          <p:cNvSpPr/>
          <p:nvPr/>
        </p:nvSpPr>
        <p:spPr>
          <a:xfrm>
            <a:off x="8901890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65363967-DEFA-4F83-84A6-F7792AD4B446}"/>
              </a:ext>
            </a:extLst>
          </p:cNvPr>
          <p:cNvSpPr/>
          <p:nvPr/>
        </p:nvSpPr>
        <p:spPr>
          <a:xfrm>
            <a:off x="9205637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7ED56EB-08FC-4FD7-BB4E-F8B272FA597A}"/>
              </a:ext>
            </a:extLst>
          </p:cNvPr>
          <p:cNvSpPr/>
          <p:nvPr/>
        </p:nvSpPr>
        <p:spPr>
          <a:xfrm>
            <a:off x="9509385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9F3873E0-FFD2-445E-9D83-A95BD32ACB2C}"/>
              </a:ext>
            </a:extLst>
          </p:cNvPr>
          <p:cNvSpPr/>
          <p:nvPr/>
        </p:nvSpPr>
        <p:spPr>
          <a:xfrm>
            <a:off x="9812605" y="470634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487DCD0-83A1-4F62-82DC-CD31775437F9}"/>
              </a:ext>
            </a:extLst>
          </p:cNvPr>
          <p:cNvSpPr/>
          <p:nvPr/>
        </p:nvSpPr>
        <p:spPr>
          <a:xfrm>
            <a:off x="9812605" y="500535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60FAC03D-9857-41E7-A688-E6A4175E4C6B}"/>
              </a:ext>
            </a:extLst>
          </p:cNvPr>
          <p:cNvSpPr/>
          <p:nvPr/>
        </p:nvSpPr>
        <p:spPr>
          <a:xfrm>
            <a:off x="9812605" y="530437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E3F3C02E-47DF-48A1-AAAD-2B5216136048}"/>
              </a:ext>
            </a:extLst>
          </p:cNvPr>
          <p:cNvSpPr/>
          <p:nvPr/>
        </p:nvSpPr>
        <p:spPr>
          <a:xfrm>
            <a:off x="8901890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F37379AF-2126-4498-9D10-F7979343DA69}"/>
              </a:ext>
            </a:extLst>
          </p:cNvPr>
          <p:cNvSpPr/>
          <p:nvPr/>
        </p:nvSpPr>
        <p:spPr>
          <a:xfrm>
            <a:off x="9205637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F4721F55-835C-4104-9A17-8A9BB95125A3}"/>
              </a:ext>
            </a:extLst>
          </p:cNvPr>
          <p:cNvSpPr/>
          <p:nvPr/>
        </p:nvSpPr>
        <p:spPr>
          <a:xfrm>
            <a:off x="9509385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2BAC2161-9146-4AD8-AF66-7C6E6DDE861F}"/>
              </a:ext>
            </a:extLst>
          </p:cNvPr>
          <p:cNvSpPr/>
          <p:nvPr/>
        </p:nvSpPr>
        <p:spPr>
          <a:xfrm>
            <a:off x="9812605" y="56063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3BA90745-AB96-4FDE-84CA-147B7E161CC8}"/>
              </a:ext>
            </a:extLst>
          </p:cNvPr>
          <p:cNvSpPr txBox="1"/>
          <p:nvPr/>
        </p:nvSpPr>
        <p:spPr>
          <a:xfrm>
            <a:off x="9317908" y="2205452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[[[[ 3.  4.  6.  5.]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[ 6. 11. 15.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23. 27. 16.]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[ 9. 16. 18. 11.]]]]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2671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799573" y="5091128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 =&gt; (1,3,3,1)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04027" y="130520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4" y="46961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2181211" y="466681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959351" y="34743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834343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84EF92-2F31-44EE-A83F-57453012953A}"/>
              </a:ext>
            </a:extLst>
          </p:cNvPr>
          <p:cNvGrpSpPr/>
          <p:nvPr/>
        </p:nvGrpSpPr>
        <p:grpSpPr>
          <a:xfrm rot="10800000">
            <a:off x="556115" y="2984751"/>
            <a:ext cx="3241976" cy="1430436"/>
            <a:chOff x="411801" y="2987308"/>
            <a:chExt cx="3241976" cy="14304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311FF0C-7788-481F-9925-B806F8AB1D06}"/>
                </a:ext>
              </a:extLst>
            </p:cNvPr>
            <p:cNvSpPr/>
            <p:nvPr/>
          </p:nvSpPr>
          <p:spPr>
            <a:xfrm>
              <a:off x="411801" y="29873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D0B4B37-239F-4E8B-B888-876839ED7AD9}"/>
                </a:ext>
              </a:extLst>
            </p:cNvPr>
            <p:cNvSpPr/>
            <p:nvPr/>
          </p:nvSpPr>
          <p:spPr>
            <a:xfrm>
              <a:off x="411801" y="334198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3CE1AB-7C5E-4AE2-94CC-69F1ABF42A2C}"/>
                </a:ext>
              </a:extLst>
            </p:cNvPr>
            <p:cNvSpPr/>
            <p:nvPr/>
          </p:nvSpPr>
          <p:spPr>
            <a:xfrm>
              <a:off x="411801" y="369666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E2D4F92-096A-479E-ABB2-311A2712969F}"/>
                </a:ext>
              </a:extLst>
            </p:cNvPr>
            <p:cNvSpPr/>
            <p:nvPr/>
          </p:nvSpPr>
          <p:spPr>
            <a:xfrm>
              <a:off x="411801" y="405133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F266FF5-E55C-4936-AA39-CE6E6CE2DE24}"/>
                </a:ext>
              </a:extLst>
            </p:cNvPr>
            <p:cNvSpPr/>
            <p:nvPr/>
          </p:nvSpPr>
          <p:spPr>
            <a:xfrm>
              <a:off x="771808" y="298786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641A2AD-5DDC-40C8-B6D5-F7D78E2BDBE0}"/>
                </a:ext>
              </a:extLst>
            </p:cNvPr>
            <p:cNvSpPr/>
            <p:nvPr/>
          </p:nvSpPr>
          <p:spPr>
            <a:xfrm>
              <a:off x="771808" y="33425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C7CD633-5F3E-4F1D-B0BB-8207B028217E}"/>
                </a:ext>
              </a:extLst>
            </p:cNvPr>
            <p:cNvSpPr/>
            <p:nvPr/>
          </p:nvSpPr>
          <p:spPr>
            <a:xfrm>
              <a:off x="771808" y="369722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5B16592-0E89-4DCC-A18D-F56E7418B186}"/>
                </a:ext>
              </a:extLst>
            </p:cNvPr>
            <p:cNvSpPr/>
            <p:nvPr/>
          </p:nvSpPr>
          <p:spPr>
            <a:xfrm>
              <a:off x="771808" y="405189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41088D9-813B-47FA-9039-28090551E4DE}"/>
                </a:ext>
              </a:extLst>
            </p:cNvPr>
            <p:cNvSpPr/>
            <p:nvPr/>
          </p:nvSpPr>
          <p:spPr>
            <a:xfrm>
              <a:off x="1131815" y="298843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E53FEBA-3F77-4881-AA4C-3382C7BA6718}"/>
                </a:ext>
              </a:extLst>
            </p:cNvPr>
            <p:cNvSpPr/>
            <p:nvPr/>
          </p:nvSpPr>
          <p:spPr>
            <a:xfrm>
              <a:off x="1131815" y="334310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8B6A31F-EFE6-40D7-9186-BF3FCA5BEC5A}"/>
                </a:ext>
              </a:extLst>
            </p:cNvPr>
            <p:cNvSpPr/>
            <p:nvPr/>
          </p:nvSpPr>
          <p:spPr>
            <a:xfrm>
              <a:off x="1131815" y="369778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F0DC47B-6D1C-4327-AF69-5774E616985B}"/>
                </a:ext>
              </a:extLst>
            </p:cNvPr>
            <p:cNvSpPr/>
            <p:nvPr/>
          </p:nvSpPr>
          <p:spPr>
            <a:xfrm>
              <a:off x="1131815" y="40524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0731483-86DC-4BBC-BB85-6E391359D05B}"/>
                </a:ext>
              </a:extLst>
            </p:cNvPr>
            <p:cNvSpPr/>
            <p:nvPr/>
          </p:nvSpPr>
          <p:spPr>
            <a:xfrm>
              <a:off x="1491822" y="298899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49D73C5-A974-45D3-97EE-FDBC3A3B1594}"/>
                </a:ext>
              </a:extLst>
            </p:cNvPr>
            <p:cNvSpPr/>
            <p:nvPr/>
          </p:nvSpPr>
          <p:spPr>
            <a:xfrm>
              <a:off x="1491822" y="334366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DFADE58-7E40-45E1-9AE2-B77AFA92918B}"/>
                </a:ext>
              </a:extLst>
            </p:cNvPr>
            <p:cNvSpPr/>
            <p:nvPr/>
          </p:nvSpPr>
          <p:spPr>
            <a:xfrm>
              <a:off x="1491822" y="369834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B5DE679-3DBD-4892-9992-0546EC20DBD7}"/>
                </a:ext>
              </a:extLst>
            </p:cNvPr>
            <p:cNvSpPr/>
            <p:nvPr/>
          </p:nvSpPr>
          <p:spPr>
            <a:xfrm>
              <a:off x="1491822" y="405301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5F073CD-752D-4956-A7A3-3FB8B6C56D1F}"/>
                </a:ext>
              </a:extLst>
            </p:cNvPr>
            <p:cNvSpPr/>
            <p:nvPr/>
          </p:nvSpPr>
          <p:spPr>
            <a:xfrm>
              <a:off x="1851829" y="298955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17D5468-6A5C-42C5-A17B-11E5FCE13CBF}"/>
                </a:ext>
              </a:extLst>
            </p:cNvPr>
            <p:cNvSpPr/>
            <p:nvPr/>
          </p:nvSpPr>
          <p:spPr>
            <a:xfrm>
              <a:off x="1851829" y="33442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A299E8E-4233-48BE-94DB-9E8CD5436599}"/>
                </a:ext>
              </a:extLst>
            </p:cNvPr>
            <p:cNvSpPr/>
            <p:nvPr/>
          </p:nvSpPr>
          <p:spPr>
            <a:xfrm>
              <a:off x="1851829" y="369890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8DB1270-7967-488B-938E-A46E894BB161}"/>
                </a:ext>
              </a:extLst>
            </p:cNvPr>
            <p:cNvSpPr/>
            <p:nvPr/>
          </p:nvSpPr>
          <p:spPr>
            <a:xfrm>
              <a:off x="1851829" y="405358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210A19B-EC7D-4DAD-AFDB-86EB6DDB5952}"/>
                </a:ext>
              </a:extLst>
            </p:cNvPr>
            <p:cNvSpPr/>
            <p:nvPr/>
          </p:nvSpPr>
          <p:spPr>
            <a:xfrm>
              <a:off x="2211836" y="299011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B8D0B46-1F59-44E6-B988-6C8FC8C8FF05}"/>
                </a:ext>
              </a:extLst>
            </p:cNvPr>
            <p:cNvSpPr/>
            <p:nvPr/>
          </p:nvSpPr>
          <p:spPr>
            <a:xfrm>
              <a:off x="2211836" y="33447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76625A-BB77-4BBA-9371-F56CB7E079C9}"/>
                </a:ext>
              </a:extLst>
            </p:cNvPr>
            <p:cNvSpPr/>
            <p:nvPr/>
          </p:nvSpPr>
          <p:spPr>
            <a:xfrm>
              <a:off x="2211836" y="36994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BDFD2A9-DE12-4EC0-8C15-D8961B4F8C87}"/>
                </a:ext>
              </a:extLst>
            </p:cNvPr>
            <p:cNvSpPr/>
            <p:nvPr/>
          </p:nvSpPr>
          <p:spPr>
            <a:xfrm>
              <a:off x="2211836" y="405414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41D66BD-A4EF-4350-AA82-0499CC15B7A3}"/>
                </a:ext>
              </a:extLst>
            </p:cNvPr>
            <p:cNvSpPr/>
            <p:nvPr/>
          </p:nvSpPr>
          <p:spPr>
            <a:xfrm>
              <a:off x="2571843" y="299067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F207B33-8ADB-4458-9FD9-B5BC9EC07F1B}"/>
                </a:ext>
              </a:extLst>
            </p:cNvPr>
            <p:cNvSpPr/>
            <p:nvPr/>
          </p:nvSpPr>
          <p:spPr>
            <a:xfrm>
              <a:off x="2571843" y="334535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D597738-CD8F-498B-9A1C-3326A5F4FA21}"/>
                </a:ext>
              </a:extLst>
            </p:cNvPr>
            <p:cNvSpPr/>
            <p:nvPr/>
          </p:nvSpPr>
          <p:spPr>
            <a:xfrm>
              <a:off x="2571843" y="370002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AF12AD1-F5B6-4546-90AE-628370676AE6}"/>
                </a:ext>
              </a:extLst>
            </p:cNvPr>
            <p:cNvSpPr/>
            <p:nvPr/>
          </p:nvSpPr>
          <p:spPr>
            <a:xfrm>
              <a:off x="2571843" y="405470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5190735-96E6-45D9-8D9A-F9C043842B5C}"/>
                </a:ext>
              </a:extLst>
            </p:cNvPr>
            <p:cNvSpPr/>
            <p:nvPr/>
          </p:nvSpPr>
          <p:spPr>
            <a:xfrm>
              <a:off x="2931850" y="299123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4CA59F4-76AD-4847-B2E8-AF95A9CB1D62}"/>
                </a:ext>
              </a:extLst>
            </p:cNvPr>
            <p:cNvSpPr/>
            <p:nvPr/>
          </p:nvSpPr>
          <p:spPr>
            <a:xfrm>
              <a:off x="2931850" y="334591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B1890C3-0302-47A2-8FFD-CF5555772B2A}"/>
                </a:ext>
              </a:extLst>
            </p:cNvPr>
            <p:cNvSpPr/>
            <p:nvPr/>
          </p:nvSpPr>
          <p:spPr>
            <a:xfrm>
              <a:off x="2931850" y="370058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EB30348-7290-4596-ABBA-CEAE786690E8}"/>
                </a:ext>
              </a:extLst>
            </p:cNvPr>
            <p:cNvSpPr/>
            <p:nvPr/>
          </p:nvSpPr>
          <p:spPr>
            <a:xfrm>
              <a:off x="2931850" y="405526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04C3A26-8A42-4ED1-86B8-99FF083B6415}"/>
                </a:ext>
              </a:extLst>
            </p:cNvPr>
            <p:cNvSpPr/>
            <p:nvPr/>
          </p:nvSpPr>
          <p:spPr>
            <a:xfrm>
              <a:off x="3291857" y="299179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BC4E777-6BC3-41FF-B1C5-EFF1A89BAF15}"/>
                </a:ext>
              </a:extLst>
            </p:cNvPr>
            <p:cNvSpPr/>
            <p:nvPr/>
          </p:nvSpPr>
          <p:spPr>
            <a:xfrm>
              <a:off x="3291857" y="334647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640DB83-40C2-4D96-A937-EB4ED0D28ED8}"/>
                </a:ext>
              </a:extLst>
            </p:cNvPr>
            <p:cNvSpPr/>
            <p:nvPr/>
          </p:nvSpPr>
          <p:spPr>
            <a:xfrm>
              <a:off x="3291857" y="37011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492189-17E5-4E3A-817D-BB30EB96B515}"/>
                </a:ext>
              </a:extLst>
            </p:cNvPr>
            <p:cNvSpPr/>
            <p:nvPr/>
          </p:nvSpPr>
          <p:spPr>
            <a:xfrm>
              <a:off x="3291857" y="405582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30C3F4EE-0352-4686-92FF-34465E44BC08}"/>
              </a:ext>
            </a:extLst>
          </p:cNvPr>
          <p:cNvSpPr txBox="1"/>
          <p:nvPr/>
        </p:nvSpPr>
        <p:spPr>
          <a:xfrm>
            <a:off x="6790676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81469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58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57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56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37308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D147F9D-6771-4F59-80CB-28155B50204A}"/>
              </a:ext>
            </a:extLst>
          </p:cNvPr>
          <p:cNvSpPr txBox="1"/>
          <p:nvPr/>
        </p:nvSpPr>
        <p:spPr>
          <a:xfrm>
            <a:off x="3401664" y="140949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0" y="1830700"/>
            <a:ext cx="114553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22250" y="4411317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3089343-740A-446E-A7F3-FA5F0323C9B0}"/>
              </a:ext>
            </a:extLst>
          </p:cNvPr>
          <p:cNvSpPr/>
          <p:nvPr/>
        </p:nvSpPr>
        <p:spPr>
          <a:xfrm>
            <a:off x="453169" y="1364681"/>
            <a:ext cx="1673890" cy="16034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768CEB4-3535-4B33-BAE7-99033629D306}"/>
              </a:ext>
            </a:extLst>
          </p:cNvPr>
          <p:cNvSpPr/>
          <p:nvPr/>
        </p:nvSpPr>
        <p:spPr>
          <a:xfrm>
            <a:off x="503157" y="1409212"/>
            <a:ext cx="1581001" cy="15144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97BF38-9F21-41E0-B8D4-3F26FFA51AC8}"/>
              </a:ext>
            </a:extLst>
          </p:cNvPr>
          <p:cNvSpPr/>
          <p:nvPr/>
        </p:nvSpPr>
        <p:spPr>
          <a:xfrm>
            <a:off x="552819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E37FF0-FC2C-497F-9C8E-C3A6FC118513}"/>
              </a:ext>
            </a:extLst>
          </p:cNvPr>
          <p:cNvSpPr/>
          <p:nvPr/>
        </p:nvSpPr>
        <p:spPr>
          <a:xfrm>
            <a:off x="919198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5B9652-5BC3-480D-ACAD-5B18D4277F78}"/>
              </a:ext>
            </a:extLst>
          </p:cNvPr>
          <p:cNvSpPr/>
          <p:nvPr/>
        </p:nvSpPr>
        <p:spPr>
          <a:xfrm>
            <a:off x="1285578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F73472F-6CF1-49FB-AF94-A48875A64C56}"/>
              </a:ext>
            </a:extLst>
          </p:cNvPr>
          <p:cNvSpPr/>
          <p:nvPr/>
        </p:nvSpPr>
        <p:spPr>
          <a:xfrm>
            <a:off x="1651957" y="3402998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FBBC8AD-33F4-4762-AA41-4350F37D5D6F}"/>
              </a:ext>
            </a:extLst>
          </p:cNvPr>
          <p:cNvSpPr/>
          <p:nvPr/>
        </p:nvSpPr>
        <p:spPr>
          <a:xfrm>
            <a:off x="552819" y="37693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3DC5523-3F00-4B8B-8B2D-C06D35F4DF97}"/>
              </a:ext>
            </a:extLst>
          </p:cNvPr>
          <p:cNvSpPr/>
          <p:nvPr/>
        </p:nvSpPr>
        <p:spPr>
          <a:xfrm>
            <a:off x="919198" y="37693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3BE142-403B-46D2-AD6B-49B96EEDB3C8}"/>
              </a:ext>
            </a:extLst>
          </p:cNvPr>
          <p:cNvSpPr/>
          <p:nvPr/>
        </p:nvSpPr>
        <p:spPr>
          <a:xfrm>
            <a:off x="1285578" y="376937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7B6B891-54CC-4516-B208-44093E56BE2B}"/>
              </a:ext>
            </a:extLst>
          </p:cNvPr>
          <p:cNvSpPr/>
          <p:nvPr/>
        </p:nvSpPr>
        <p:spPr>
          <a:xfrm>
            <a:off x="1651957" y="37693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806B631-1FAF-4241-876D-2D946D374042}"/>
              </a:ext>
            </a:extLst>
          </p:cNvPr>
          <p:cNvSpPr/>
          <p:nvPr/>
        </p:nvSpPr>
        <p:spPr>
          <a:xfrm>
            <a:off x="552819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8A03810-4C37-4D0A-B5D2-AE1E7C90A49A}"/>
              </a:ext>
            </a:extLst>
          </p:cNvPr>
          <p:cNvSpPr/>
          <p:nvPr/>
        </p:nvSpPr>
        <p:spPr>
          <a:xfrm>
            <a:off x="919198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128DAE-A013-4778-8D08-C915D648C40D}"/>
              </a:ext>
            </a:extLst>
          </p:cNvPr>
          <p:cNvSpPr/>
          <p:nvPr/>
        </p:nvSpPr>
        <p:spPr>
          <a:xfrm>
            <a:off x="1285578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83F6DB-42AB-4C1B-9A4E-26A0295DC930}"/>
              </a:ext>
            </a:extLst>
          </p:cNvPr>
          <p:cNvSpPr/>
          <p:nvPr/>
        </p:nvSpPr>
        <p:spPr>
          <a:xfrm>
            <a:off x="1651957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5EB3D57-2D21-41E5-B26D-513836317AA8}"/>
              </a:ext>
            </a:extLst>
          </p:cNvPr>
          <p:cNvSpPr/>
          <p:nvPr/>
        </p:nvSpPr>
        <p:spPr>
          <a:xfrm>
            <a:off x="552819" y="4502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5ED2E8-9B08-4636-AA67-EE5ABB946C6C}"/>
              </a:ext>
            </a:extLst>
          </p:cNvPr>
          <p:cNvSpPr/>
          <p:nvPr/>
        </p:nvSpPr>
        <p:spPr>
          <a:xfrm>
            <a:off x="919198" y="4502136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B00FDE-5039-4895-8AEA-14090D8C2FA6}"/>
              </a:ext>
            </a:extLst>
          </p:cNvPr>
          <p:cNvSpPr/>
          <p:nvPr/>
        </p:nvSpPr>
        <p:spPr>
          <a:xfrm>
            <a:off x="1285578" y="4502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0FD48B0-B8D0-4546-9AE2-1533C2D27EB0}"/>
              </a:ext>
            </a:extLst>
          </p:cNvPr>
          <p:cNvSpPr/>
          <p:nvPr/>
        </p:nvSpPr>
        <p:spPr>
          <a:xfrm>
            <a:off x="1651957" y="4502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2C18BB6-40E0-4AB4-8DE0-E8BEC61B8F1F}"/>
              </a:ext>
            </a:extLst>
          </p:cNvPr>
          <p:cNvSpPr/>
          <p:nvPr/>
        </p:nvSpPr>
        <p:spPr>
          <a:xfrm>
            <a:off x="552819" y="4868515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3FCC2B3-41C1-4460-8393-4C296671BAD0}"/>
              </a:ext>
            </a:extLst>
          </p:cNvPr>
          <p:cNvSpPr/>
          <p:nvPr/>
        </p:nvSpPr>
        <p:spPr>
          <a:xfrm>
            <a:off x="919198" y="4868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31D3B40-6AB8-46AB-94B6-1CCDC0A575C8}"/>
              </a:ext>
            </a:extLst>
          </p:cNvPr>
          <p:cNvSpPr/>
          <p:nvPr/>
        </p:nvSpPr>
        <p:spPr>
          <a:xfrm>
            <a:off x="1285578" y="4868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0680D1F-50A6-49AD-BA2D-ABC1D5667BD7}"/>
              </a:ext>
            </a:extLst>
          </p:cNvPr>
          <p:cNvSpPr/>
          <p:nvPr/>
        </p:nvSpPr>
        <p:spPr>
          <a:xfrm>
            <a:off x="1651957" y="4868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05CF9DD-A17E-4DA7-B3CC-CC84C45DD6E0}"/>
              </a:ext>
            </a:extLst>
          </p:cNvPr>
          <p:cNvSpPr/>
          <p:nvPr/>
        </p:nvSpPr>
        <p:spPr>
          <a:xfrm>
            <a:off x="552819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19D7FB7-2438-4B68-8D8D-15D5BC72F5FB}"/>
              </a:ext>
            </a:extLst>
          </p:cNvPr>
          <p:cNvSpPr/>
          <p:nvPr/>
        </p:nvSpPr>
        <p:spPr>
          <a:xfrm>
            <a:off x="919198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91AD63-C435-4519-94F1-3CD2205F37BE}"/>
              </a:ext>
            </a:extLst>
          </p:cNvPr>
          <p:cNvSpPr/>
          <p:nvPr/>
        </p:nvSpPr>
        <p:spPr>
          <a:xfrm>
            <a:off x="1285578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5CE768-9BF3-4FA3-A71E-35F4F5B7C090}"/>
              </a:ext>
            </a:extLst>
          </p:cNvPr>
          <p:cNvSpPr/>
          <p:nvPr/>
        </p:nvSpPr>
        <p:spPr>
          <a:xfrm>
            <a:off x="1651957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1437DC-6FFC-4515-953B-B0EEFABB5AAD}"/>
              </a:ext>
            </a:extLst>
          </p:cNvPr>
          <p:cNvSpPr/>
          <p:nvPr/>
        </p:nvSpPr>
        <p:spPr>
          <a:xfrm>
            <a:off x="552819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FF2E4CC-BAA2-44A7-B0D4-4FAC55497696}"/>
              </a:ext>
            </a:extLst>
          </p:cNvPr>
          <p:cNvSpPr/>
          <p:nvPr/>
        </p:nvSpPr>
        <p:spPr>
          <a:xfrm>
            <a:off x="919198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B4E510C-0BEF-467A-9385-D52C30094F8C}"/>
              </a:ext>
            </a:extLst>
          </p:cNvPr>
          <p:cNvSpPr/>
          <p:nvPr/>
        </p:nvSpPr>
        <p:spPr>
          <a:xfrm>
            <a:off x="1285578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1D015-2A57-4D60-BACC-ABD45799B0C3}"/>
              </a:ext>
            </a:extLst>
          </p:cNvPr>
          <p:cNvSpPr/>
          <p:nvPr/>
        </p:nvSpPr>
        <p:spPr>
          <a:xfrm>
            <a:off x="1651957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E9DBB7-7352-4306-964E-15F587F147A6}"/>
              </a:ext>
            </a:extLst>
          </p:cNvPr>
          <p:cNvSpPr/>
          <p:nvPr/>
        </p:nvSpPr>
        <p:spPr>
          <a:xfrm>
            <a:off x="552819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1E031C-7F51-4D0E-BF28-0FDE9E237B50}"/>
              </a:ext>
            </a:extLst>
          </p:cNvPr>
          <p:cNvSpPr/>
          <p:nvPr/>
        </p:nvSpPr>
        <p:spPr>
          <a:xfrm>
            <a:off x="919198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69D62D8-4DC5-4341-8A86-D5F1206B2EE6}"/>
              </a:ext>
            </a:extLst>
          </p:cNvPr>
          <p:cNvSpPr/>
          <p:nvPr/>
        </p:nvSpPr>
        <p:spPr>
          <a:xfrm>
            <a:off x="1285578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C0D8243-CE24-4965-8A20-39AA04CA5551}"/>
              </a:ext>
            </a:extLst>
          </p:cNvPr>
          <p:cNvSpPr/>
          <p:nvPr/>
        </p:nvSpPr>
        <p:spPr>
          <a:xfrm>
            <a:off x="1651957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008FC9C-B199-4A65-942B-290D83F87D00}"/>
              </a:ext>
            </a:extLst>
          </p:cNvPr>
          <p:cNvSpPr/>
          <p:nvPr/>
        </p:nvSpPr>
        <p:spPr>
          <a:xfrm>
            <a:off x="552819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CA54C85-8F8F-4C43-A6E0-D5B18488E6C6}"/>
              </a:ext>
            </a:extLst>
          </p:cNvPr>
          <p:cNvSpPr/>
          <p:nvPr/>
        </p:nvSpPr>
        <p:spPr>
          <a:xfrm>
            <a:off x="919198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827F727-9FBE-4507-A8F6-B0F82575D912}"/>
              </a:ext>
            </a:extLst>
          </p:cNvPr>
          <p:cNvSpPr/>
          <p:nvPr/>
        </p:nvSpPr>
        <p:spPr>
          <a:xfrm>
            <a:off x="1285578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333283C-1017-4D32-BC52-A93B63D57D2E}"/>
              </a:ext>
            </a:extLst>
          </p:cNvPr>
          <p:cNvSpPr/>
          <p:nvPr/>
        </p:nvSpPr>
        <p:spPr>
          <a:xfrm>
            <a:off x="1651957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CCF8A3-9D93-4721-9DF1-270DE252C9EC}"/>
              </a:ext>
            </a:extLst>
          </p:cNvPr>
          <p:cNvSpPr/>
          <p:nvPr/>
        </p:nvSpPr>
        <p:spPr>
          <a:xfrm>
            <a:off x="56459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7B141D6-E31B-4A6A-A525-B1F39E722AE1}"/>
              </a:ext>
            </a:extLst>
          </p:cNvPr>
          <p:cNvSpPr/>
          <p:nvPr/>
        </p:nvSpPr>
        <p:spPr>
          <a:xfrm>
            <a:off x="93097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31CFB56-005B-4ECC-B092-FF82F534241B}"/>
              </a:ext>
            </a:extLst>
          </p:cNvPr>
          <p:cNvSpPr/>
          <p:nvPr/>
        </p:nvSpPr>
        <p:spPr>
          <a:xfrm>
            <a:off x="1297349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197976F-3055-4A12-BAD3-5C74CF4626C1}"/>
              </a:ext>
            </a:extLst>
          </p:cNvPr>
          <p:cNvSpPr/>
          <p:nvPr/>
        </p:nvSpPr>
        <p:spPr>
          <a:xfrm>
            <a:off x="1663728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0B4ECD8-088E-4A39-9012-2CDB444A683A}"/>
              </a:ext>
            </a:extLst>
          </p:cNvPr>
          <p:cNvSpPr/>
          <p:nvPr/>
        </p:nvSpPr>
        <p:spPr>
          <a:xfrm>
            <a:off x="56459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C9D71DD-7A8C-4F6D-A6A8-544780D7776E}"/>
              </a:ext>
            </a:extLst>
          </p:cNvPr>
          <p:cNvSpPr/>
          <p:nvPr/>
        </p:nvSpPr>
        <p:spPr>
          <a:xfrm>
            <a:off x="93097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F26DC14-A4C8-4F58-A5D4-E688A7BDC578}"/>
              </a:ext>
            </a:extLst>
          </p:cNvPr>
          <p:cNvSpPr/>
          <p:nvPr/>
        </p:nvSpPr>
        <p:spPr>
          <a:xfrm>
            <a:off x="1297349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C5AD29-4025-4984-A3D8-7C18E87B2F5E}"/>
              </a:ext>
            </a:extLst>
          </p:cNvPr>
          <p:cNvSpPr/>
          <p:nvPr/>
        </p:nvSpPr>
        <p:spPr>
          <a:xfrm>
            <a:off x="1663728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178C3F-0CA3-486A-91D1-E3DEA7C3A1C2}"/>
              </a:ext>
            </a:extLst>
          </p:cNvPr>
          <p:cNvSpPr/>
          <p:nvPr/>
        </p:nvSpPr>
        <p:spPr>
          <a:xfrm>
            <a:off x="56459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3C4AF75-A940-4058-8B03-52832F362EEA}"/>
              </a:ext>
            </a:extLst>
          </p:cNvPr>
          <p:cNvSpPr/>
          <p:nvPr/>
        </p:nvSpPr>
        <p:spPr>
          <a:xfrm>
            <a:off x="93097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B2A5775-92ED-457E-B386-DAE1E8531E12}"/>
              </a:ext>
            </a:extLst>
          </p:cNvPr>
          <p:cNvSpPr/>
          <p:nvPr/>
        </p:nvSpPr>
        <p:spPr>
          <a:xfrm>
            <a:off x="1297349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763E5AE-1D29-4449-9694-8ABAC4A8699C}"/>
              </a:ext>
            </a:extLst>
          </p:cNvPr>
          <p:cNvSpPr/>
          <p:nvPr/>
        </p:nvSpPr>
        <p:spPr>
          <a:xfrm>
            <a:off x="1663728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9E308FF-3599-46AC-97C5-CEDAF870EB61}"/>
              </a:ext>
            </a:extLst>
          </p:cNvPr>
          <p:cNvSpPr/>
          <p:nvPr/>
        </p:nvSpPr>
        <p:spPr>
          <a:xfrm>
            <a:off x="56459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844D3B5-F1BB-4B56-A1E1-6FD4203A65D6}"/>
              </a:ext>
            </a:extLst>
          </p:cNvPr>
          <p:cNvSpPr/>
          <p:nvPr/>
        </p:nvSpPr>
        <p:spPr>
          <a:xfrm>
            <a:off x="93097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5DB0F0D-B355-43C9-8166-203E8F9942DD}"/>
              </a:ext>
            </a:extLst>
          </p:cNvPr>
          <p:cNvSpPr/>
          <p:nvPr/>
        </p:nvSpPr>
        <p:spPr>
          <a:xfrm>
            <a:off x="1297349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7F190BE-C9F5-45A8-B55D-25E6A0EA1373}"/>
              </a:ext>
            </a:extLst>
          </p:cNvPr>
          <p:cNvSpPr/>
          <p:nvPr/>
        </p:nvSpPr>
        <p:spPr>
          <a:xfrm>
            <a:off x="1663728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2CAA5A-0353-4F51-BC0F-B19D417522F0}"/>
              </a:ext>
            </a:extLst>
          </p:cNvPr>
          <p:cNvSpPr txBox="1"/>
          <p:nvPr/>
        </p:nvSpPr>
        <p:spPr>
          <a:xfrm>
            <a:off x="976705" y="29814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BC09174-8334-4235-A4FE-73527C64644A}"/>
              </a:ext>
            </a:extLst>
          </p:cNvPr>
          <p:cNvSpPr txBox="1"/>
          <p:nvPr/>
        </p:nvSpPr>
        <p:spPr>
          <a:xfrm>
            <a:off x="388797" y="8157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82F91C-9314-4A7A-B62C-49248591BA6C}"/>
              </a:ext>
            </a:extLst>
          </p:cNvPr>
          <p:cNvSpPr txBox="1"/>
          <p:nvPr/>
        </p:nvSpPr>
        <p:spPr>
          <a:xfrm>
            <a:off x="3113912" y="2304020"/>
            <a:ext cx="70131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1, :, :]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308366-B03F-4440-8977-0D2CED9A0835}"/>
              </a:ext>
            </a:extLst>
          </p:cNvPr>
          <p:cNvSpPr txBox="1"/>
          <p:nvPr/>
        </p:nvSpPr>
        <p:spPr>
          <a:xfrm>
            <a:off x="3161981" y="82120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(9,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F357F7-2675-4968-BD07-D45AC75EACEF}"/>
              </a:ext>
            </a:extLst>
          </p:cNvPr>
          <p:cNvSpPr txBox="1"/>
          <p:nvPr/>
        </p:nvSpPr>
        <p:spPr>
          <a:xfrm>
            <a:off x="3161980" y="115381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(1,3,3,1,2,2)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4D2D6B4-35EA-406A-9257-3A6CC0F46388}"/>
              </a:ext>
            </a:extLst>
          </p:cNvPr>
          <p:cNvSpPr txBox="1"/>
          <p:nvPr/>
        </p:nvSpPr>
        <p:spPr>
          <a:xfrm>
            <a:off x="3169463" y="164268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(1,1,2,2,3,3)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28103EF-DC8E-465C-B0D2-16D6DA06B8B0}"/>
              </a:ext>
            </a:extLst>
          </p:cNvPr>
          <p:cNvSpPr/>
          <p:nvPr/>
        </p:nvSpPr>
        <p:spPr>
          <a:xfrm>
            <a:off x="2442162" y="3617539"/>
            <a:ext cx="8942664" cy="19252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45A0AA6-91A6-4077-83A4-7DA98B218569}"/>
              </a:ext>
            </a:extLst>
          </p:cNvPr>
          <p:cNvSpPr/>
          <p:nvPr/>
        </p:nvSpPr>
        <p:spPr>
          <a:xfrm>
            <a:off x="2508447" y="3668442"/>
            <a:ext cx="8779670" cy="1796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BCF5E68-BDDC-422D-89FF-A96D648BB294}"/>
              </a:ext>
            </a:extLst>
          </p:cNvPr>
          <p:cNvSpPr/>
          <p:nvPr/>
        </p:nvSpPr>
        <p:spPr>
          <a:xfrm>
            <a:off x="2574732" y="3705500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9F19D07-DB0C-4420-95F3-9359B9B7EED4}"/>
              </a:ext>
            </a:extLst>
          </p:cNvPr>
          <p:cNvSpPr/>
          <p:nvPr/>
        </p:nvSpPr>
        <p:spPr>
          <a:xfrm>
            <a:off x="2574732" y="4551063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2A8D545-0DA7-40E7-971F-22F018FC4C6A}"/>
              </a:ext>
            </a:extLst>
          </p:cNvPr>
          <p:cNvSpPr/>
          <p:nvPr/>
        </p:nvSpPr>
        <p:spPr>
          <a:xfrm>
            <a:off x="2647557" y="37647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0F4845-C1AC-4CC5-92D1-9F04B619727C}"/>
              </a:ext>
            </a:extLst>
          </p:cNvPr>
          <p:cNvSpPr/>
          <p:nvPr/>
        </p:nvSpPr>
        <p:spPr>
          <a:xfrm>
            <a:off x="6913494" y="37647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E5E99D-D7F5-4966-8C5F-760EF84610F9}"/>
              </a:ext>
            </a:extLst>
          </p:cNvPr>
          <p:cNvSpPr/>
          <p:nvPr/>
        </p:nvSpPr>
        <p:spPr>
          <a:xfrm>
            <a:off x="2720382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6FCF92B-0DD5-4E47-8CDC-197744D739BE}"/>
              </a:ext>
            </a:extLst>
          </p:cNvPr>
          <p:cNvSpPr/>
          <p:nvPr/>
        </p:nvSpPr>
        <p:spPr>
          <a:xfrm>
            <a:off x="4092755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041E602-0EAE-4008-97C6-87A398C8E59F}"/>
              </a:ext>
            </a:extLst>
          </p:cNvPr>
          <p:cNvSpPr/>
          <p:nvPr/>
        </p:nvSpPr>
        <p:spPr>
          <a:xfrm>
            <a:off x="5465128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BFF7686-ECA8-4704-BE12-4D15BD869228}"/>
              </a:ext>
            </a:extLst>
          </p:cNvPr>
          <p:cNvSpPr/>
          <p:nvPr/>
        </p:nvSpPr>
        <p:spPr>
          <a:xfrm>
            <a:off x="2793207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5E9B27-92D3-4843-9F43-7E3D70CB876F}"/>
              </a:ext>
            </a:extLst>
          </p:cNvPr>
          <p:cNvSpPr/>
          <p:nvPr/>
        </p:nvSpPr>
        <p:spPr>
          <a:xfrm>
            <a:off x="3201563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0BC69F-6372-4F48-9AB7-5CC8AF7E3AB9}"/>
              </a:ext>
            </a:extLst>
          </p:cNvPr>
          <p:cNvSpPr/>
          <p:nvPr/>
        </p:nvSpPr>
        <p:spPr>
          <a:xfrm>
            <a:off x="3609920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0E2108C-16AE-406A-8E4A-78157D30654C}"/>
              </a:ext>
            </a:extLst>
          </p:cNvPr>
          <p:cNvSpPr/>
          <p:nvPr/>
        </p:nvSpPr>
        <p:spPr>
          <a:xfrm>
            <a:off x="4162411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8457D88-ABB0-4380-8DBB-28F5C13EA546}"/>
              </a:ext>
            </a:extLst>
          </p:cNvPr>
          <p:cNvSpPr/>
          <p:nvPr/>
        </p:nvSpPr>
        <p:spPr>
          <a:xfrm>
            <a:off x="4570767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D7A2B75-F639-4953-86FF-2B98351470FB}"/>
              </a:ext>
            </a:extLst>
          </p:cNvPr>
          <p:cNvSpPr/>
          <p:nvPr/>
        </p:nvSpPr>
        <p:spPr>
          <a:xfrm>
            <a:off x="4979124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EBB0E54-5B1F-4E16-941F-A84C929A0A79}"/>
              </a:ext>
            </a:extLst>
          </p:cNvPr>
          <p:cNvSpPr/>
          <p:nvPr/>
        </p:nvSpPr>
        <p:spPr>
          <a:xfrm>
            <a:off x="5531615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856FF1-87B0-4211-87A0-F5B0B0D913DD}"/>
              </a:ext>
            </a:extLst>
          </p:cNvPr>
          <p:cNvSpPr/>
          <p:nvPr/>
        </p:nvSpPr>
        <p:spPr>
          <a:xfrm>
            <a:off x="5939971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8F28E8-725C-40B4-A4BE-C5FC658F7FD0}"/>
              </a:ext>
            </a:extLst>
          </p:cNvPr>
          <p:cNvSpPr/>
          <p:nvPr/>
        </p:nvSpPr>
        <p:spPr>
          <a:xfrm>
            <a:off x="6348328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386193A-C3C5-439D-AB00-415E88AFE28A}"/>
              </a:ext>
            </a:extLst>
          </p:cNvPr>
          <p:cNvSpPr/>
          <p:nvPr/>
        </p:nvSpPr>
        <p:spPr>
          <a:xfrm>
            <a:off x="6976813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35CDBD-91E0-4FC6-9305-75292056C96F}"/>
              </a:ext>
            </a:extLst>
          </p:cNvPr>
          <p:cNvSpPr/>
          <p:nvPr/>
        </p:nvSpPr>
        <p:spPr>
          <a:xfrm>
            <a:off x="8349186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38C5E1D-8DED-4C21-8CEE-D05B5047056C}"/>
              </a:ext>
            </a:extLst>
          </p:cNvPr>
          <p:cNvSpPr/>
          <p:nvPr/>
        </p:nvSpPr>
        <p:spPr>
          <a:xfrm>
            <a:off x="9721559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DD7F70C-6658-4FD5-BA13-FCC17A7ACCB4}"/>
              </a:ext>
            </a:extLst>
          </p:cNvPr>
          <p:cNvSpPr/>
          <p:nvPr/>
        </p:nvSpPr>
        <p:spPr>
          <a:xfrm>
            <a:off x="7049638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9569E4A-6AB8-484E-AAB5-80F2E03D94DA}"/>
              </a:ext>
            </a:extLst>
          </p:cNvPr>
          <p:cNvSpPr/>
          <p:nvPr/>
        </p:nvSpPr>
        <p:spPr>
          <a:xfrm>
            <a:off x="7457994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452486D-9043-4D62-A350-8142B357CE04}"/>
              </a:ext>
            </a:extLst>
          </p:cNvPr>
          <p:cNvSpPr/>
          <p:nvPr/>
        </p:nvSpPr>
        <p:spPr>
          <a:xfrm>
            <a:off x="7866351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BA87DA8-3110-4CD0-AD6D-9F3C703AA0E3}"/>
              </a:ext>
            </a:extLst>
          </p:cNvPr>
          <p:cNvSpPr/>
          <p:nvPr/>
        </p:nvSpPr>
        <p:spPr>
          <a:xfrm>
            <a:off x="8418842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F463B77-24D5-4E13-BF25-7F1682461604}"/>
              </a:ext>
            </a:extLst>
          </p:cNvPr>
          <p:cNvSpPr/>
          <p:nvPr/>
        </p:nvSpPr>
        <p:spPr>
          <a:xfrm>
            <a:off x="8827198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12F43D1-9418-49BF-A0D2-74860FD37946}"/>
              </a:ext>
            </a:extLst>
          </p:cNvPr>
          <p:cNvSpPr/>
          <p:nvPr/>
        </p:nvSpPr>
        <p:spPr>
          <a:xfrm>
            <a:off x="9235555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D7B0A3-B9A1-4B14-8372-65F6F51252F8}"/>
              </a:ext>
            </a:extLst>
          </p:cNvPr>
          <p:cNvSpPr/>
          <p:nvPr/>
        </p:nvSpPr>
        <p:spPr>
          <a:xfrm>
            <a:off x="9788046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EE005E5-9B31-47EC-A058-D34FB3EC1D16}"/>
              </a:ext>
            </a:extLst>
          </p:cNvPr>
          <p:cNvSpPr/>
          <p:nvPr/>
        </p:nvSpPr>
        <p:spPr>
          <a:xfrm>
            <a:off x="10196403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8633CD8-15D2-4B1C-A0B5-3BB39D498E98}"/>
              </a:ext>
            </a:extLst>
          </p:cNvPr>
          <p:cNvSpPr/>
          <p:nvPr/>
        </p:nvSpPr>
        <p:spPr>
          <a:xfrm>
            <a:off x="10604759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059230-95C4-4E9A-9DC6-1A6D54474173}"/>
              </a:ext>
            </a:extLst>
          </p:cNvPr>
          <p:cNvSpPr/>
          <p:nvPr/>
        </p:nvSpPr>
        <p:spPr>
          <a:xfrm>
            <a:off x="2637541" y="46060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5D5B244-BBA6-41B7-9570-625F7FAA8694}"/>
              </a:ext>
            </a:extLst>
          </p:cNvPr>
          <p:cNvSpPr/>
          <p:nvPr/>
        </p:nvSpPr>
        <p:spPr>
          <a:xfrm>
            <a:off x="6903478" y="46060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7FE23D1-CBBE-4B03-B719-F94EEE894F5D}"/>
              </a:ext>
            </a:extLst>
          </p:cNvPr>
          <p:cNvSpPr/>
          <p:nvPr/>
        </p:nvSpPr>
        <p:spPr>
          <a:xfrm>
            <a:off x="2710366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7EDCBAF-D07F-4A9B-A4D7-D104C6D09868}"/>
              </a:ext>
            </a:extLst>
          </p:cNvPr>
          <p:cNvSpPr/>
          <p:nvPr/>
        </p:nvSpPr>
        <p:spPr>
          <a:xfrm>
            <a:off x="4082739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4EB6964-5D62-4C15-B8D3-AB15ECC82BB6}"/>
              </a:ext>
            </a:extLst>
          </p:cNvPr>
          <p:cNvSpPr/>
          <p:nvPr/>
        </p:nvSpPr>
        <p:spPr>
          <a:xfrm>
            <a:off x="5455111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20BFEFB-EE61-458B-9849-9D61BFBA4ABB}"/>
              </a:ext>
            </a:extLst>
          </p:cNvPr>
          <p:cNvSpPr/>
          <p:nvPr/>
        </p:nvSpPr>
        <p:spPr>
          <a:xfrm>
            <a:off x="2783191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4D86999-05CB-4915-AC85-9BFB6547D056}"/>
              </a:ext>
            </a:extLst>
          </p:cNvPr>
          <p:cNvSpPr/>
          <p:nvPr/>
        </p:nvSpPr>
        <p:spPr>
          <a:xfrm>
            <a:off x="3191547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4ADBDF2-84C0-456F-B4E8-969AA74C8123}"/>
              </a:ext>
            </a:extLst>
          </p:cNvPr>
          <p:cNvSpPr/>
          <p:nvPr/>
        </p:nvSpPr>
        <p:spPr>
          <a:xfrm>
            <a:off x="3599904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4CBD9E8-AE3C-44EE-A13C-5AFF1B4675F3}"/>
              </a:ext>
            </a:extLst>
          </p:cNvPr>
          <p:cNvSpPr/>
          <p:nvPr/>
        </p:nvSpPr>
        <p:spPr>
          <a:xfrm>
            <a:off x="4152395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D22869C6-AAB2-4567-8F45-8620F82CB246}"/>
              </a:ext>
            </a:extLst>
          </p:cNvPr>
          <p:cNvSpPr/>
          <p:nvPr/>
        </p:nvSpPr>
        <p:spPr>
          <a:xfrm>
            <a:off x="4560751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8E310E1-6465-4B81-B838-0A609B44FEF5}"/>
              </a:ext>
            </a:extLst>
          </p:cNvPr>
          <p:cNvSpPr/>
          <p:nvPr/>
        </p:nvSpPr>
        <p:spPr>
          <a:xfrm>
            <a:off x="4969108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4C2CF3C-882D-4AD5-AD33-2A7A216C82EE}"/>
              </a:ext>
            </a:extLst>
          </p:cNvPr>
          <p:cNvSpPr/>
          <p:nvPr/>
        </p:nvSpPr>
        <p:spPr>
          <a:xfrm>
            <a:off x="5521599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3F6EC46-6D40-47FC-B227-5677D21B7BA3}"/>
              </a:ext>
            </a:extLst>
          </p:cNvPr>
          <p:cNvSpPr/>
          <p:nvPr/>
        </p:nvSpPr>
        <p:spPr>
          <a:xfrm>
            <a:off x="5929955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222D58-740B-49F3-B556-FCB2F830EB57}"/>
              </a:ext>
            </a:extLst>
          </p:cNvPr>
          <p:cNvSpPr/>
          <p:nvPr/>
        </p:nvSpPr>
        <p:spPr>
          <a:xfrm>
            <a:off x="6338312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669DE9B-BE70-427B-A8D6-CD8F032FAB5F}"/>
              </a:ext>
            </a:extLst>
          </p:cNvPr>
          <p:cNvSpPr/>
          <p:nvPr/>
        </p:nvSpPr>
        <p:spPr>
          <a:xfrm>
            <a:off x="6966797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51F9F2B-6CEF-44E5-9B2F-764D2946B970}"/>
              </a:ext>
            </a:extLst>
          </p:cNvPr>
          <p:cNvSpPr/>
          <p:nvPr/>
        </p:nvSpPr>
        <p:spPr>
          <a:xfrm>
            <a:off x="8339170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0315216-255A-4D27-B6FC-624BB236C9A7}"/>
              </a:ext>
            </a:extLst>
          </p:cNvPr>
          <p:cNvSpPr/>
          <p:nvPr/>
        </p:nvSpPr>
        <p:spPr>
          <a:xfrm>
            <a:off x="9711542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B70A4DB7-4404-45C5-96BF-2AA83C7B5CDD}"/>
              </a:ext>
            </a:extLst>
          </p:cNvPr>
          <p:cNvSpPr/>
          <p:nvPr/>
        </p:nvSpPr>
        <p:spPr>
          <a:xfrm>
            <a:off x="7039622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4A95B3-4E79-4908-9C1F-06996631A874}"/>
              </a:ext>
            </a:extLst>
          </p:cNvPr>
          <p:cNvSpPr/>
          <p:nvPr/>
        </p:nvSpPr>
        <p:spPr>
          <a:xfrm>
            <a:off x="7447978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EBF2014-1956-4E7C-922A-4636D74F18DD}"/>
              </a:ext>
            </a:extLst>
          </p:cNvPr>
          <p:cNvSpPr/>
          <p:nvPr/>
        </p:nvSpPr>
        <p:spPr>
          <a:xfrm>
            <a:off x="7856335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55B7139-385F-4629-9121-A4511A082E11}"/>
              </a:ext>
            </a:extLst>
          </p:cNvPr>
          <p:cNvSpPr/>
          <p:nvPr/>
        </p:nvSpPr>
        <p:spPr>
          <a:xfrm>
            <a:off x="8408826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9D4D01F-3E34-47CA-B796-40672BE8FA17}"/>
              </a:ext>
            </a:extLst>
          </p:cNvPr>
          <p:cNvSpPr/>
          <p:nvPr/>
        </p:nvSpPr>
        <p:spPr>
          <a:xfrm>
            <a:off x="8817182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D5D6E86-37B8-4568-B75C-521992126F85}"/>
              </a:ext>
            </a:extLst>
          </p:cNvPr>
          <p:cNvSpPr/>
          <p:nvPr/>
        </p:nvSpPr>
        <p:spPr>
          <a:xfrm>
            <a:off x="9225539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354C811-A659-4576-9163-FBAC7496AF42}"/>
              </a:ext>
            </a:extLst>
          </p:cNvPr>
          <p:cNvSpPr/>
          <p:nvPr/>
        </p:nvSpPr>
        <p:spPr>
          <a:xfrm>
            <a:off x="9778030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8A8333D-D1E7-45FB-949A-A44B63F2D7D8}"/>
              </a:ext>
            </a:extLst>
          </p:cNvPr>
          <p:cNvSpPr/>
          <p:nvPr/>
        </p:nvSpPr>
        <p:spPr>
          <a:xfrm>
            <a:off x="10186386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27400FC-FA8D-46D8-9C5B-628FE984FAF1}"/>
              </a:ext>
            </a:extLst>
          </p:cNvPr>
          <p:cNvSpPr/>
          <p:nvPr/>
        </p:nvSpPr>
        <p:spPr>
          <a:xfrm>
            <a:off x="10594743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FCFE6EBF-7980-4A9C-BEFE-9683BC01B6A4}"/>
              </a:ext>
            </a:extLst>
          </p:cNvPr>
          <p:cNvSpPr txBox="1"/>
          <p:nvPr/>
        </p:nvSpPr>
        <p:spPr>
          <a:xfrm>
            <a:off x="-2075877" y="1607450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4E3803-3043-4A92-9B97-A2D0A5FAD02E}"/>
              </a:ext>
            </a:extLst>
          </p:cNvPr>
          <p:cNvSpPr/>
          <p:nvPr/>
        </p:nvSpPr>
        <p:spPr>
          <a:xfrm>
            <a:off x="5095218" y="1220508"/>
            <a:ext cx="950831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52F0BF8-529E-4DF3-B389-20DD0A277194}"/>
              </a:ext>
            </a:extLst>
          </p:cNvPr>
          <p:cNvSpPr/>
          <p:nvPr/>
        </p:nvSpPr>
        <p:spPr>
          <a:xfrm>
            <a:off x="4418869" y="1704769"/>
            <a:ext cx="871308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A66D4CE-4177-4B5F-B083-2A2C070D46D1}"/>
              </a:ext>
            </a:extLst>
          </p:cNvPr>
          <p:cNvCxnSpPr>
            <a:stCxn id="2" idx="2"/>
          </p:cNvCxnSpPr>
          <p:nvPr/>
        </p:nvCxnSpPr>
        <p:spPr>
          <a:xfrm flipH="1">
            <a:off x="4834939" y="1558012"/>
            <a:ext cx="735695" cy="14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2797B90-1537-4ACC-87FF-27FB3C84F2A6}"/>
              </a:ext>
            </a:extLst>
          </p:cNvPr>
          <p:cNvSpPr/>
          <p:nvPr/>
        </p:nvSpPr>
        <p:spPr>
          <a:xfrm>
            <a:off x="4356958" y="1215895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1A3346F-0B6D-433F-AF47-F2051BEEBDDE}"/>
              </a:ext>
            </a:extLst>
          </p:cNvPr>
          <p:cNvSpPr/>
          <p:nvPr/>
        </p:nvSpPr>
        <p:spPr>
          <a:xfrm>
            <a:off x="5424643" y="1700757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C74F67A-F08F-4108-9395-1F84B91707E1}"/>
              </a:ext>
            </a:extLst>
          </p:cNvPr>
          <p:cNvCxnSpPr>
            <a:cxnSpLocks/>
            <a:stCxn id="175" idx="2"/>
            <a:endCxn id="180" idx="0"/>
          </p:cNvCxnSpPr>
          <p:nvPr/>
        </p:nvCxnSpPr>
        <p:spPr>
          <a:xfrm>
            <a:off x="4676400" y="1553399"/>
            <a:ext cx="1067685" cy="14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C685A9C-1EC2-4373-9CD6-A4D55BD239BD}"/>
              </a:ext>
            </a:extLst>
          </p:cNvPr>
          <p:cNvSpPr/>
          <p:nvPr/>
        </p:nvSpPr>
        <p:spPr>
          <a:xfrm>
            <a:off x="69134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888CDD6-BEDA-4B0B-9905-377A1C0DD988}"/>
              </a:ext>
            </a:extLst>
          </p:cNvPr>
          <p:cNvSpPr/>
          <p:nvPr/>
        </p:nvSpPr>
        <p:spPr>
          <a:xfrm>
            <a:off x="727884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09D6C3C-278F-4ED5-846F-A49D6B8E7266}"/>
              </a:ext>
            </a:extLst>
          </p:cNvPr>
          <p:cNvSpPr/>
          <p:nvPr/>
        </p:nvSpPr>
        <p:spPr>
          <a:xfrm>
            <a:off x="76441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FED18D2-CB5B-4773-94C8-8DC26773CF80}"/>
              </a:ext>
            </a:extLst>
          </p:cNvPr>
          <p:cNvSpPr/>
          <p:nvPr/>
        </p:nvSpPr>
        <p:spPr>
          <a:xfrm>
            <a:off x="8009543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798BF11-347B-4D76-98CA-7CAEE459DAF3}"/>
              </a:ext>
            </a:extLst>
          </p:cNvPr>
          <p:cNvSpPr/>
          <p:nvPr/>
        </p:nvSpPr>
        <p:spPr>
          <a:xfrm>
            <a:off x="691349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D71EA88-FC7E-43D8-8D9F-8247A36E211C}"/>
              </a:ext>
            </a:extLst>
          </p:cNvPr>
          <p:cNvSpPr/>
          <p:nvPr/>
        </p:nvSpPr>
        <p:spPr>
          <a:xfrm>
            <a:off x="727884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FB1E88A-8D2A-400E-9C03-FA7037319ECA}"/>
              </a:ext>
            </a:extLst>
          </p:cNvPr>
          <p:cNvSpPr/>
          <p:nvPr/>
        </p:nvSpPr>
        <p:spPr>
          <a:xfrm>
            <a:off x="764419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DE7BF13-B411-4D6C-84B6-F1FC37F3D46F}"/>
              </a:ext>
            </a:extLst>
          </p:cNvPr>
          <p:cNvSpPr/>
          <p:nvPr/>
        </p:nvSpPr>
        <p:spPr>
          <a:xfrm>
            <a:off x="8009543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3E48870-A23D-4835-8774-BEDE455A9F77}"/>
              </a:ext>
            </a:extLst>
          </p:cNvPr>
          <p:cNvSpPr/>
          <p:nvPr/>
        </p:nvSpPr>
        <p:spPr>
          <a:xfrm>
            <a:off x="691349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730177A-B048-4183-9EAB-FC6FD54F5988}"/>
              </a:ext>
            </a:extLst>
          </p:cNvPr>
          <p:cNvSpPr/>
          <p:nvPr/>
        </p:nvSpPr>
        <p:spPr>
          <a:xfrm>
            <a:off x="727884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36BB337-AF69-4373-A5E3-26709D34222B}"/>
              </a:ext>
            </a:extLst>
          </p:cNvPr>
          <p:cNvSpPr/>
          <p:nvPr/>
        </p:nvSpPr>
        <p:spPr>
          <a:xfrm>
            <a:off x="764419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368654A-D575-44EB-A128-7AEF7BA9D587}"/>
              </a:ext>
            </a:extLst>
          </p:cNvPr>
          <p:cNvSpPr/>
          <p:nvPr/>
        </p:nvSpPr>
        <p:spPr>
          <a:xfrm>
            <a:off x="8009543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556614C-0325-495F-8339-3E6F25E72903}"/>
              </a:ext>
            </a:extLst>
          </p:cNvPr>
          <p:cNvSpPr/>
          <p:nvPr/>
        </p:nvSpPr>
        <p:spPr>
          <a:xfrm>
            <a:off x="69134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6D1E69F-09F4-4D8D-8B7C-61FE478F38E6}"/>
              </a:ext>
            </a:extLst>
          </p:cNvPr>
          <p:cNvSpPr/>
          <p:nvPr/>
        </p:nvSpPr>
        <p:spPr>
          <a:xfrm>
            <a:off x="727884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40F047F-A55F-49E9-9D81-D5DB96CAFB16}"/>
              </a:ext>
            </a:extLst>
          </p:cNvPr>
          <p:cNvSpPr/>
          <p:nvPr/>
        </p:nvSpPr>
        <p:spPr>
          <a:xfrm>
            <a:off x="76441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FC55BB9-9794-4A4D-A68B-2C08EB022EF5}"/>
              </a:ext>
            </a:extLst>
          </p:cNvPr>
          <p:cNvSpPr/>
          <p:nvPr/>
        </p:nvSpPr>
        <p:spPr>
          <a:xfrm>
            <a:off x="8009543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E6D0DFA-0191-4D7E-BA92-4845129FB4E1}"/>
              </a:ext>
            </a:extLst>
          </p:cNvPr>
          <p:cNvSpPr/>
          <p:nvPr/>
        </p:nvSpPr>
        <p:spPr>
          <a:xfrm>
            <a:off x="6917362" y="724270"/>
            <a:ext cx="1067608" cy="10578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0419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5699127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12799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655686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6985740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5699127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12799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655686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6985740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5699127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12799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655686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6985740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5699127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12799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655686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6985740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5721939" y="2789139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8DA09-3466-419B-B6BB-5418E5181C41}"/>
              </a:ext>
            </a:extLst>
          </p:cNvPr>
          <p:cNvSpPr txBox="1"/>
          <p:nvPr/>
        </p:nvSpPr>
        <p:spPr>
          <a:xfrm>
            <a:off x="1103686" y="4912458"/>
            <a:ext cx="3223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[[[[ 7 11 13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[ 3  4  2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2 15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8  3 10]]]]</a:t>
            </a: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541119" y="873980"/>
            <a:ext cx="10315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self.pool_h=2, self.pool_w=2, self.stride=2, self.pad=0)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3162650" y="34290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2547985" y="389066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2633151" y="397015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2735323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7039052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2846951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4887187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2926492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3867475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3001825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3393941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3945376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4337491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4946705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5887688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5022039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5414154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5965589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6357704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7150681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9190917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7230222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8171204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7305555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7697671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8249106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8641221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9250435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10191417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9325768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9717884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10269319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10661434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16D50E-06FA-4D47-9F9B-95233DD1A13E}"/>
              </a:ext>
            </a:extLst>
          </p:cNvPr>
          <p:cNvSpPr/>
          <p:nvPr/>
        </p:nvSpPr>
        <p:spPr>
          <a:xfrm>
            <a:off x="360468" y="372252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9708157-A8AF-4DF5-85F2-109B8A643C57}"/>
              </a:ext>
            </a:extLst>
          </p:cNvPr>
          <p:cNvSpPr/>
          <p:nvPr/>
        </p:nvSpPr>
        <p:spPr>
          <a:xfrm>
            <a:off x="789339" y="372252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25477AA-94BC-4F6C-9DFF-54A0E124E167}"/>
              </a:ext>
            </a:extLst>
          </p:cNvPr>
          <p:cNvSpPr/>
          <p:nvPr/>
        </p:nvSpPr>
        <p:spPr>
          <a:xfrm>
            <a:off x="1218209" y="372252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B0A8ADF-BB4E-4001-BCBE-5C2C13315ADA}"/>
              </a:ext>
            </a:extLst>
          </p:cNvPr>
          <p:cNvSpPr/>
          <p:nvPr/>
        </p:nvSpPr>
        <p:spPr>
          <a:xfrm>
            <a:off x="1647081" y="372252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9364386-7E2D-46B0-AC33-4C23A39FA463}"/>
              </a:ext>
            </a:extLst>
          </p:cNvPr>
          <p:cNvSpPr/>
          <p:nvPr/>
        </p:nvSpPr>
        <p:spPr>
          <a:xfrm>
            <a:off x="360468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B5EEFB3-BD68-4B4B-BF47-D8C80C168BEA}"/>
              </a:ext>
            </a:extLst>
          </p:cNvPr>
          <p:cNvSpPr/>
          <p:nvPr/>
        </p:nvSpPr>
        <p:spPr>
          <a:xfrm>
            <a:off x="789339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2100547-1C31-433C-B57A-30BA97CA4B45}"/>
              </a:ext>
            </a:extLst>
          </p:cNvPr>
          <p:cNvSpPr/>
          <p:nvPr/>
        </p:nvSpPr>
        <p:spPr>
          <a:xfrm>
            <a:off x="1218209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C101EE0-FCFD-4C26-99D6-A5120D6F96DD}"/>
              </a:ext>
            </a:extLst>
          </p:cNvPr>
          <p:cNvSpPr/>
          <p:nvPr/>
        </p:nvSpPr>
        <p:spPr>
          <a:xfrm>
            <a:off x="1647081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7E323F-0592-4160-99D4-6B18C204DA6F}"/>
              </a:ext>
            </a:extLst>
          </p:cNvPr>
          <p:cNvSpPr/>
          <p:nvPr/>
        </p:nvSpPr>
        <p:spPr>
          <a:xfrm>
            <a:off x="360468" y="45669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79C3B58-D51D-42D9-958B-A8B263BF9824}"/>
              </a:ext>
            </a:extLst>
          </p:cNvPr>
          <p:cNvSpPr/>
          <p:nvPr/>
        </p:nvSpPr>
        <p:spPr>
          <a:xfrm>
            <a:off x="789339" y="456690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9ACEA5-F769-4D9C-8F50-573D108D4B95}"/>
              </a:ext>
            </a:extLst>
          </p:cNvPr>
          <p:cNvSpPr/>
          <p:nvPr/>
        </p:nvSpPr>
        <p:spPr>
          <a:xfrm>
            <a:off x="1218209" y="45669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DA60187-87D0-41B8-9F16-25F28A0D6A9F}"/>
              </a:ext>
            </a:extLst>
          </p:cNvPr>
          <p:cNvSpPr/>
          <p:nvPr/>
        </p:nvSpPr>
        <p:spPr>
          <a:xfrm>
            <a:off x="1647081" y="456690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11744E1-1246-4939-980F-52B1C3368EB2}"/>
              </a:ext>
            </a:extLst>
          </p:cNvPr>
          <p:cNvSpPr/>
          <p:nvPr/>
        </p:nvSpPr>
        <p:spPr>
          <a:xfrm>
            <a:off x="360468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D425733-321D-4450-8666-13C2B3CBF517}"/>
              </a:ext>
            </a:extLst>
          </p:cNvPr>
          <p:cNvSpPr/>
          <p:nvPr/>
        </p:nvSpPr>
        <p:spPr>
          <a:xfrm>
            <a:off x="789339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B90661B-8572-4B58-AED5-FED21F3DD413}"/>
              </a:ext>
            </a:extLst>
          </p:cNvPr>
          <p:cNvSpPr/>
          <p:nvPr/>
        </p:nvSpPr>
        <p:spPr>
          <a:xfrm>
            <a:off x="1218209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11D4FE2-D343-466F-8889-1E5933B09D2D}"/>
              </a:ext>
            </a:extLst>
          </p:cNvPr>
          <p:cNvSpPr/>
          <p:nvPr/>
        </p:nvSpPr>
        <p:spPr>
          <a:xfrm>
            <a:off x="1647081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593552-F002-4696-8B77-5EDF04232104}"/>
              </a:ext>
            </a:extLst>
          </p:cNvPr>
          <p:cNvSpPr/>
          <p:nvPr/>
        </p:nvSpPr>
        <p:spPr>
          <a:xfrm>
            <a:off x="383280" y="3749231"/>
            <a:ext cx="1692672" cy="3954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4A3076F-DE57-4F99-BC2F-A8FCC6D8A300}"/>
              </a:ext>
            </a:extLst>
          </p:cNvPr>
          <p:cNvSpPr/>
          <p:nvPr/>
        </p:nvSpPr>
        <p:spPr>
          <a:xfrm>
            <a:off x="355216" y="4591764"/>
            <a:ext cx="1692672" cy="3954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6B6968-826D-431C-BA9F-315F85524DC4}"/>
              </a:ext>
            </a:extLst>
          </p:cNvPr>
          <p:cNvSpPr/>
          <p:nvPr/>
        </p:nvSpPr>
        <p:spPr>
          <a:xfrm>
            <a:off x="790542" y="3749231"/>
            <a:ext cx="428871" cy="16903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CCC1918-DFAA-4721-A827-246EC5102B76}"/>
              </a:ext>
            </a:extLst>
          </p:cNvPr>
          <p:cNvSpPr/>
          <p:nvPr/>
        </p:nvSpPr>
        <p:spPr>
          <a:xfrm>
            <a:off x="1646518" y="3757748"/>
            <a:ext cx="428871" cy="16903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80786" y="1423351"/>
            <a:ext cx="991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col = col.transpose(0, 4, 5, 1, 2, 3).reshape(N*out_h*out_w, -1)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521260" y="95946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ACA12-0ED1-49E7-826D-A6229B43A9D0}"/>
              </a:ext>
            </a:extLst>
          </p:cNvPr>
          <p:cNvSpPr txBox="1"/>
          <p:nvPr/>
        </p:nvSpPr>
        <p:spPr>
          <a:xfrm>
            <a:off x="521260" y="182437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D295C9-17FB-429A-9D5E-13E22972BD78}"/>
              </a:ext>
            </a:extLst>
          </p:cNvPr>
          <p:cNvSpPr/>
          <p:nvPr/>
        </p:nvSpPr>
        <p:spPr>
          <a:xfrm>
            <a:off x="332748" y="4841167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C4B54-5700-49B1-8CA0-9E809BDC15E2}"/>
              </a:ext>
            </a:extLst>
          </p:cNvPr>
          <p:cNvSpPr/>
          <p:nvPr/>
        </p:nvSpPr>
        <p:spPr>
          <a:xfrm>
            <a:off x="424188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C665E7-7D1C-4D6D-97BA-823D6F3301C4}"/>
              </a:ext>
            </a:extLst>
          </p:cNvPr>
          <p:cNvSpPr/>
          <p:nvPr/>
        </p:nvSpPr>
        <p:spPr>
          <a:xfrm>
            <a:off x="5136396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70022A-3B7F-4C55-9BE8-F87A4EEBECA6}"/>
              </a:ext>
            </a:extLst>
          </p:cNvPr>
          <p:cNvSpPr/>
          <p:nvPr/>
        </p:nvSpPr>
        <p:spPr>
          <a:xfrm>
            <a:off x="515628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9C6364-33BC-4FEA-8A72-764CCCEF1724}"/>
              </a:ext>
            </a:extLst>
          </p:cNvPr>
          <p:cNvSpPr/>
          <p:nvPr/>
        </p:nvSpPr>
        <p:spPr>
          <a:xfrm>
            <a:off x="2787177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A444CE-025D-4BB4-A400-5488EC8E9643}"/>
              </a:ext>
            </a:extLst>
          </p:cNvPr>
          <p:cNvSpPr/>
          <p:nvPr/>
        </p:nvSpPr>
        <p:spPr>
          <a:xfrm>
            <a:off x="593298" y="508823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60DC6F-54B4-4085-A3FA-D7F74A5EE553}"/>
              </a:ext>
            </a:extLst>
          </p:cNvPr>
          <p:cNvSpPr/>
          <p:nvPr/>
        </p:nvSpPr>
        <p:spPr>
          <a:xfrm>
            <a:off x="662127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E80DB9-144D-46AA-8B70-F954AC8055DC}"/>
              </a:ext>
            </a:extLst>
          </p:cNvPr>
          <p:cNvSpPr/>
          <p:nvPr/>
        </p:nvSpPr>
        <p:spPr>
          <a:xfrm>
            <a:off x="1654964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D9D51D-610D-4508-95A6-932E18CE5E83}"/>
              </a:ext>
            </a:extLst>
          </p:cNvPr>
          <p:cNvSpPr/>
          <p:nvPr/>
        </p:nvSpPr>
        <p:spPr>
          <a:xfrm>
            <a:off x="741612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0F28E3-D893-43F5-98FC-59A1324C04B9}"/>
              </a:ext>
            </a:extLst>
          </p:cNvPr>
          <p:cNvSpPr/>
          <p:nvPr/>
        </p:nvSpPr>
        <p:spPr>
          <a:xfrm>
            <a:off x="1155335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592A15-7A6C-4748-839B-3BA6FB0E3D9D}"/>
              </a:ext>
            </a:extLst>
          </p:cNvPr>
          <p:cNvSpPr/>
          <p:nvPr/>
        </p:nvSpPr>
        <p:spPr>
          <a:xfrm>
            <a:off x="1737158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4CE2E8-556A-435D-A24A-F3EC0D5F4AAB}"/>
              </a:ext>
            </a:extLst>
          </p:cNvPr>
          <p:cNvSpPr/>
          <p:nvPr/>
        </p:nvSpPr>
        <p:spPr>
          <a:xfrm>
            <a:off x="2150881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9F4F85-CBFC-4101-B5AC-39A77D1300F1}"/>
              </a:ext>
            </a:extLst>
          </p:cNvPr>
          <p:cNvSpPr/>
          <p:nvPr/>
        </p:nvSpPr>
        <p:spPr>
          <a:xfrm>
            <a:off x="2877447" y="509943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78744AD-F844-44C4-AFA4-6B6E3DDED014}"/>
              </a:ext>
            </a:extLst>
          </p:cNvPr>
          <p:cNvSpPr/>
          <p:nvPr/>
        </p:nvSpPr>
        <p:spPr>
          <a:xfrm>
            <a:off x="2946276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F6E4BA-57C5-41E7-AB12-FE9703755008}"/>
              </a:ext>
            </a:extLst>
          </p:cNvPr>
          <p:cNvSpPr/>
          <p:nvPr/>
        </p:nvSpPr>
        <p:spPr>
          <a:xfrm>
            <a:off x="3939113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8E15A6B-8451-4664-975F-024ABB400DDB}"/>
              </a:ext>
            </a:extLst>
          </p:cNvPr>
          <p:cNvSpPr/>
          <p:nvPr/>
        </p:nvSpPr>
        <p:spPr>
          <a:xfrm>
            <a:off x="3025761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3E95B5D-C1DE-4A30-B81F-A8B16A15913B}"/>
              </a:ext>
            </a:extLst>
          </p:cNvPr>
          <p:cNvSpPr/>
          <p:nvPr/>
        </p:nvSpPr>
        <p:spPr>
          <a:xfrm>
            <a:off x="3439484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0E6E9D-CF1B-49E8-895F-267DA73F41BA}"/>
              </a:ext>
            </a:extLst>
          </p:cNvPr>
          <p:cNvSpPr/>
          <p:nvPr/>
        </p:nvSpPr>
        <p:spPr>
          <a:xfrm>
            <a:off x="4021307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DCE351-ED0B-4F8D-9372-840E8002BC93}"/>
              </a:ext>
            </a:extLst>
          </p:cNvPr>
          <p:cNvSpPr/>
          <p:nvPr/>
        </p:nvSpPr>
        <p:spPr>
          <a:xfrm>
            <a:off x="4435030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E39F6C-4A38-44C8-8199-DE937D215CB5}"/>
              </a:ext>
            </a:extLst>
          </p:cNvPr>
          <p:cNvSpPr/>
          <p:nvPr/>
        </p:nvSpPr>
        <p:spPr>
          <a:xfrm>
            <a:off x="5232003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752B28-D647-4A3E-A2DC-80B9A9857065}"/>
              </a:ext>
            </a:extLst>
          </p:cNvPr>
          <p:cNvSpPr/>
          <p:nvPr/>
        </p:nvSpPr>
        <p:spPr>
          <a:xfrm>
            <a:off x="7503552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8CD359-DDC2-4DC9-A168-CDFFBF90A0A9}"/>
              </a:ext>
            </a:extLst>
          </p:cNvPr>
          <p:cNvSpPr/>
          <p:nvPr/>
        </p:nvSpPr>
        <p:spPr>
          <a:xfrm>
            <a:off x="5309673" y="508700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172F7D-9343-4ADF-8B26-5DC8C1D739E3}"/>
              </a:ext>
            </a:extLst>
          </p:cNvPr>
          <p:cNvSpPr/>
          <p:nvPr/>
        </p:nvSpPr>
        <p:spPr>
          <a:xfrm>
            <a:off x="5378502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1B02B4-3166-4AA5-80B7-E5C49262D74B}"/>
              </a:ext>
            </a:extLst>
          </p:cNvPr>
          <p:cNvSpPr/>
          <p:nvPr/>
        </p:nvSpPr>
        <p:spPr>
          <a:xfrm>
            <a:off x="6371339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706177E-831B-4478-A0B5-1FC53B65238D}"/>
              </a:ext>
            </a:extLst>
          </p:cNvPr>
          <p:cNvSpPr/>
          <p:nvPr/>
        </p:nvSpPr>
        <p:spPr>
          <a:xfrm>
            <a:off x="5457987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ED6AF3-4136-4345-972F-DF18F1A781D5}"/>
              </a:ext>
            </a:extLst>
          </p:cNvPr>
          <p:cNvSpPr/>
          <p:nvPr/>
        </p:nvSpPr>
        <p:spPr>
          <a:xfrm>
            <a:off x="5871710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507B344-6A3A-49FF-B6FE-348C3016E5D5}"/>
              </a:ext>
            </a:extLst>
          </p:cNvPr>
          <p:cNvSpPr/>
          <p:nvPr/>
        </p:nvSpPr>
        <p:spPr>
          <a:xfrm>
            <a:off x="6453533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AC110A-1874-4ECE-9B4D-80F7DC06DF1C}"/>
              </a:ext>
            </a:extLst>
          </p:cNvPr>
          <p:cNvSpPr/>
          <p:nvPr/>
        </p:nvSpPr>
        <p:spPr>
          <a:xfrm>
            <a:off x="6867256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D7ECB4-E43D-4A12-B623-C841D8023C4D}"/>
              </a:ext>
            </a:extLst>
          </p:cNvPr>
          <p:cNvSpPr/>
          <p:nvPr/>
        </p:nvSpPr>
        <p:spPr>
          <a:xfrm>
            <a:off x="7593822" y="5098209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0F52DFE-E3BB-499A-B51E-41DD8919BB9D}"/>
              </a:ext>
            </a:extLst>
          </p:cNvPr>
          <p:cNvSpPr/>
          <p:nvPr/>
        </p:nvSpPr>
        <p:spPr>
          <a:xfrm>
            <a:off x="7662651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6AF1E9-F975-4C94-BD2D-91F7A06D1FB4}"/>
              </a:ext>
            </a:extLst>
          </p:cNvPr>
          <p:cNvSpPr/>
          <p:nvPr/>
        </p:nvSpPr>
        <p:spPr>
          <a:xfrm>
            <a:off x="8655488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F3B0A9A-1C80-46F4-A20F-4435B640A0BE}"/>
              </a:ext>
            </a:extLst>
          </p:cNvPr>
          <p:cNvSpPr/>
          <p:nvPr/>
        </p:nvSpPr>
        <p:spPr>
          <a:xfrm>
            <a:off x="7742136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0FD35D9-6D9E-41F9-944D-BD723AFF7703}"/>
              </a:ext>
            </a:extLst>
          </p:cNvPr>
          <p:cNvSpPr/>
          <p:nvPr/>
        </p:nvSpPr>
        <p:spPr>
          <a:xfrm>
            <a:off x="8155859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3E40C47-98B1-4E87-9395-BCE89365D9A5}"/>
              </a:ext>
            </a:extLst>
          </p:cNvPr>
          <p:cNvSpPr/>
          <p:nvPr/>
        </p:nvSpPr>
        <p:spPr>
          <a:xfrm>
            <a:off x="8737682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22C198A-25F9-480A-BE58-285A0FC697E0}"/>
              </a:ext>
            </a:extLst>
          </p:cNvPr>
          <p:cNvSpPr/>
          <p:nvPr/>
        </p:nvSpPr>
        <p:spPr>
          <a:xfrm>
            <a:off x="9151405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10062381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0474725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0887069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11299413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10062381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0474725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0887069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11299413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10062381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0474725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0887069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11299413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10062381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0474725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0887069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11299413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7DAC3AC-2B5D-40EE-9752-F13476D43B53}"/>
              </a:ext>
            </a:extLst>
          </p:cNvPr>
          <p:cNvSpPr txBox="1"/>
          <p:nvPr/>
        </p:nvSpPr>
        <p:spPr>
          <a:xfrm>
            <a:off x="1338199" y="250355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193C6EA-E3F1-44F9-A990-DC8586767016}"/>
              </a:ext>
            </a:extLst>
          </p:cNvPr>
          <p:cNvSpPr/>
          <p:nvPr/>
        </p:nvSpPr>
        <p:spPr>
          <a:xfrm>
            <a:off x="723534" y="296521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67E2B20-083F-421F-985D-3E16AC9698CB}"/>
              </a:ext>
            </a:extLst>
          </p:cNvPr>
          <p:cNvSpPr/>
          <p:nvPr/>
        </p:nvSpPr>
        <p:spPr>
          <a:xfrm>
            <a:off x="808700" y="304470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C418C08-0AED-45E9-8840-CB2A15A22CB8}"/>
              </a:ext>
            </a:extLst>
          </p:cNvPr>
          <p:cNvSpPr/>
          <p:nvPr/>
        </p:nvSpPr>
        <p:spPr>
          <a:xfrm>
            <a:off x="910872" y="313454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FE684E-8EBB-4B6F-B024-50F18848692C}"/>
              </a:ext>
            </a:extLst>
          </p:cNvPr>
          <p:cNvSpPr/>
          <p:nvPr/>
        </p:nvSpPr>
        <p:spPr>
          <a:xfrm>
            <a:off x="5214601" y="313454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03F7C26-0867-429B-B6F4-EE732ED978A6}"/>
              </a:ext>
            </a:extLst>
          </p:cNvPr>
          <p:cNvSpPr/>
          <p:nvPr/>
        </p:nvSpPr>
        <p:spPr>
          <a:xfrm>
            <a:off x="1022500" y="322438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E2B9A96-2A67-4F87-B6A2-52C7C2856652}"/>
              </a:ext>
            </a:extLst>
          </p:cNvPr>
          <p:cNvSpPr/>
          <p:nvPr/>
        </p:nvSpPr>
        <p:spPr>
          <a:xfrm>
            <a:off x="3062736" y="322438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CFC6B60-097C-4E90-B6F0-4D46FDF80691}"/>
              </a:ext>
            </a:extLst>
          </p:cNvPr>
          <p:cNvSpPr/>
          <p:nvPr/>
        </p:nvSpPr>
        <p:spPr>
          <a:xfrm>
            <a:off x="1102041" y="330954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1D6FE2D-C17C-4B47-846E-04FE9FB0408B}"/>
              </a:ext>
            </a:extLst>
          </p:cNvPr>
          <p:cNvSpPr/>
          <p:nvPr/>
        </p:nvSpPr>
        <p:spPr>
          <a:xfrm>
            <a:off x="2043024" y="330954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3CE39D2-7CBA-4799-B960-0ED98C95322A}"/>
              </a:ext>
            </a:extLst>
          </p:cNvPr>
          <p:cNvSpPr/>
          <p:nvPr/>
        </p:nvSpPr>
        <p:spPr>
          <a:xfrm>
            <a:off x="1177374" y="337768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C46F995-45ED-46A8-B131-4B01BF3E565A}"/>
              </a:ext>
            </a:extLst>
          </p:cNvPr>
          <p:cNvSpPr/>
          <p:nvPr/>
        </p:nvSpPr>
        <p:spPr>
          <a:xfrm>
            <a:off x="1569490" y="337768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606843D-58AA-4BEA-94E1-CBFE6B27177A}"/>
              </a:ext>
            </a:extLst>
          </p:cNvPr>
          <p:cNvSpPr/>
          <p:nvPr/>
        </p:nvSpPr>
        <p:spPr>
          <a:xfrm>
            <a:off x="2120925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EAB84FB-B3A4-47DA-A281-9B5479DD8120}"/>
              </a:ext>
            </a:extLst>
          </p:cNvPr>
          <p:cNvSpPr/>
          <p:nvPr/>
        </p:nvSpPr>
        <p:spPr>
          <a:xfrm>
            <a:off x="2513040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82947D-F59D-4266-8746-CED953FCD34D}"/>
              </a:ext>
            </a:extLst>
          </p:cNvPr>
          <p:cNvSpPr/>
          <p:nvPr/>
        </p:nvSpPr>
        <p:spPr>
          <a:xfrm>
            <a:off x="3122254" y="330762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1482326-890C-45D9-BD57-AD0FBBFA6CE8}"/>
              </a:ext>
            </a:extLst>
          </p:cNvPr>
          <p:cNvSpPr/>
          <p:nvPr/>
        </p:nvSpPr>
        <p:spPr>
          <a:xfrm>
            <a:off x="4063237" y="330762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82D0AC0-C8E2-48C1-91C6-D9C9D052EB3D}"/>
              </a:ext>
            </a:extLst>
          </p:cNvPr>
          <p:cNvSpPr/>
          <p:nvPr/>
        </p:nvSpPr>
        <p:spPr>
          <a:xfrm>
            <a:off x="3197588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0C98A1A-1C64-4290-873F-31084CA7C4C2}"/>
              </a:ext>
            </a:extLst>
          </p:cNvPr>
          <p:cNvSpPr/>
          <p:nvPr/>
        </p:nvSpPr>
        <p:spPr>
          <a:xfrm>
            <a:off x="3589703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6FDFDEA-E993-4ABE-B3C6-AE973F581077}"/>
              </a:ext>
            </a:extLst>
          </p:cNvPr>
          <p:cNvSpPr/>
          <p:nvPr/>
        </p:nvSpPr>
        <p:spPr>
          <a:xfrm>
            <a:off x="4141138" y="337383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A2E8C93-D4A6-4893-9C03-21DA424C7E2D}"/>
              </a:ext>
            </a:extLst>
          </p:cNvPr>
          <p:cNvSpPr/>
          <p:nvPr/>
        </p:nvSpPr>
        <p:spPr>
          <a:xfrm>
            <a:off x="4533253" y="337383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BBA05A0-7145-4EAE-840F-AA38408AF712}"/>
              </a:ext>
            </a:extLst>
          </p:cNvPr>
          <p:cNvSpPr/>
          <p:nvPr/>
        </p:nvSpPr>
        <p:spPr>
          <a:xfrm>
            <a:off x="5326230" y="323189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EDC4D4B-8210-4AD2-9E0D-AB4A1EB6F058}"/>
              </a:ext>
            </a:extLst>
          </p:cNvPr>
          <p:cNvSpPr/>
          <p:nvPr/>
        </p:nvSpPr>
        <p:spPr>
          <a:xfrm>
            <a:off x="7366466" y="323189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7C48705-0ECA-439D-8069-DED12AE55E3E}"/>
              </a:ext>
            </a:extLst>
          </p:cNvPr>
          <p:cNvSpPr/>
          <p:nvPr/>
        </p:nvSpPr>
        <p:spPr>
          <a:xfrm>
            <a:off x="5405771" y="331705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7AC08A4-D602-410C-91D9-22E03EA19ECC}"/>
              </a:ext>
            </a:extLst>
          </p:cNvPr>
          <p:cNvSpPr/>
          <p:nvPr/>
        </p:nvSpPr>
        <p:spPr>
          <a:xfrm>
            <a:off x="6346753" y="331705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462CB28-7EA3-44FD-A882-670BA60F7AFF}"/>
              </a:ext>
            </a:extLst>
          </p:cNvPr>
          <p:cNvSpPr/>
          <p:nvPr/>
        </p:nvSpPr>
        <p:spPr>
          <a:xfrm>
            <a:off x="5481104" y="338519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FED329F-12B3-4C39-A181-627542934B2A}"/>
              </a:ext>
            </a:extLst>
          </p:cNvPr>
          <p:cNvSpPr/>
          <p:nvPr/>
        </p:nvSpPr>
        <p:spPr>
          <a:xfrm>
            <a:off x="5873220" y="338519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DC8D759-A653-4F23-BE91-614CDD2252CA}"/>
              </a:ext>
            </a:extLst>
          </p:cNvPr>
          <p:cNvSpPr/>
          <p:nvPr/>
        </p:nvSpPr>
        <p:spPr>
          <a:xfrm>
            <a:off x="6424655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8B28450-3957-4E10-8D8D-A66EC225A868}"/>
              </a:ext>
            </a:extLst>
          </p:cNvPr>
          <p:cNvSpPr/>
          <p:nvPr/>
        </p:nvSpPr>
        <p:spPr>
          <a:xfrm>
            <a:off x="6816770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1A91B8E-5247-4F55-91B2-86E1F80FBA37}"/>
              </a:ext>
            </a:extLst>
          </p:cNvPr>
          <p:cNvSpPr/>
          <p:nvPr/>
        </p:nvSpPr>
        <p:spPr>
          <a:xfrm>
            <a:off x="7425984" y="331513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69FA487-3CFC-4AF3-87F9-CD8AB0298350}"/>
              </a:ext>
            </a:extLst>
          </p:cNvPr>
          <p:cNvSpPr/>
          <p:nvPr/>
        </p:nvSpPr>
        <p:spPr>
          <a:xfrm>
            <a:off x="8366966" y="331513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A1AEC18-A8E9-4348-8F1E-3C1D7059BABC}"/>
              </a:ext>
            </a:extLst>
          </p:cNvPr>
          <p:cNvSpPr/>
          <p:nvPr/>
        </p:nvSpPr>
        <p:spPr>
          <a:xfrm>
            <a:off x="7501317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9F1CA48-EC61-4E28-8DBB-3107DB749EC2}"/>
              </a:ext>
            </a:extLst>
          </p:cNvPr>
          <p:cNvSpPr/>
          <p:nvPr/>
        </p:nvSpPr>
        <p:spPr>
          <a:xfrm>
            <a:off x="7893433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F7975F0-7608-49DC-B2E9-BDBE16FF2443}"/>
              </a:ext>
            </a:extLst>
          </p:cNvPr>
          <p:cNvSpPr/>
          <p:nvPr/>
        </p:nvSpPr>
        <p:spPr>
          <a:xfrm>
            <a:off x="8444868" y="33813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FD1C709-5CD2-4853-B10D-F4C75A8841CF}"/>
              </a:ext>
            </a:extLst>
          </p:cNvPr>
          <p:cNvSpPr/>
          <p:nvPr/>
        </p:nvSpPr>
        <p:spPr>
          <a:xfrm>
            <a:off x="8836983" y="33813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51D04E2-87EA-4820-8677-C1D330D2089F}"/>
              </a:ext>
            </a:extLst>
          </p:cNvPr>
          <p:cNvSpPr txBox="1"/>
          <p:nvPr/>
        </p:nvSpPr>
        <p:spPr>
          <a:xfrm>
            <a:off x="1316238" y="429530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29F2689-72C4-4F23-B3A4-B3EF913B9132}"/>
              </a:ext>
            </a:extLst>
          </p:cNvPr>
          <p:cNvSpPr/>
          <p:nvPr/>
        </p:nvSpPr>
        <p:spPr>
          <a:xfrm>
            <a:off x="-1242680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D1DC61A-FBEF-4064-9421-32C3490EEFCC}"/>
              </a:ext>
            </a:extLst>
          </p:cNvPr>
          <p:cNvSpPr/>
          <p:nvPr/>
        </p:nvSpPr>
        <p:spPr>
          <a:xfrm>
            <a:off x="-813809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58F850-629D-4220-BC8E-0943A39DA7BF}"/>
              </a:ext>
            </a:extLst>
          </p:cNvPr>
          <p:cNvSpPr/>
          <p:nvPr/>
        </p:nvSpPr>
        <p:spPr>
          <a:xfrm>
            <a:off x="-384939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9B699F6-52FE-4A2A-9F1B-4454B098E0FB}"/>
              </a:ext>
            </a:extLst>
          </p:cNvPr>
          <p:cNvSpPr/>
          <p:nvPr/>
        </p:nvSpPr>
        <p:spPr>
          <a:xfrm>
            <a:off x="43933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6528DFE-729D-4D7B-BEE3-440949D0CFEB}"/>
              </a:ext>
            </a:extLst>
          </p:cNvPr>
          <p:cNvSpPr/>
          <p:nvPr/>
        </p:nvSpPr>
        <p:spPr>
          <a:xfrm>
            <a:off x="-1242680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D054A34-1A3F-486D-99DE-CE57D3988856}"/>
              </a:ext>
            </a:extLst>
          </p:cNvPr>
          <p:cNvSpPr/>
          <p:nvPr/>
        </p:nvSpPr>
        <p:spPr>
          <a:xfrm>
            <a:off x="-813809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CF65D8E-54B6-41F9-A39B-E98E5B0CD7C1}"/>
              </a:ext>
            </a:extLst>
          </p:cNvPr>
          <p:cNvSpPr/>
          <p:nvPr/>
        </p:nvSpPr>
        <p:spPr>
          <a:xfrm>
            <a:off x="-384939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D8CF056-3426-432A-8684-47A6366F55FF}"/>
              </a:ext>
            </a:extLst>
          </p:cNvPr>
          <p:cNvSpPr/>
          <p:nvPr/>
        </p:nvSpPr>
        <p:spPr>
          <a:xfrm>
            <a:off x="43933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3892CFE-B178-481C-B61D-F3D0DFC591FD}"/>
              </a:ext>
            </a:extLst>
          </p:cNvPr>
          <p:cNvSpPr/>
          <p:nvPr/>
        </p:nvSpPr>
        <p:spPr>
          <a:xfrm>
            <a:off x="-1242680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A1506CA-D906-4AAD-98F9-C986BE4CA17C}"/>
              </a:ext>
            </a:extLst>
          </p:cNvPr>
          <p:cNvSpPr/>
          <p:nvPr/>
        </p:nvSpPr>
        <p:spPr>
          <a:xfrm>
            <a:off x="-813809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ABD8A01-5FE8-4CEF-B5D9-68741E92D93C}"/>
              </a:ext>
            </a:extLst>
          </p:cNvPr>
          <p:cNvSpPr/>
          <p:nvPr/>
        </p:nvSpPr>
        <p:spPr>
          <a:xfrm>
            <a:off x="-384939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1F5FBAB-C309-41FA-B1F6-110239D76A1E}"/>
              </a:ext>
            </a:extLst>
          </p:cNvPr>
          <p:cNvSpPr/>
          <p:nvPr/>
        </p:nvSpPr>
        <p:spPr>
          <a:xfrm>
            <a:off x="43933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089EBAD-E8B3-4F4C-B37E-C16F18CCFB3B}"/>
              </a:ext>
            </a:extLst>
          </p:cNvPr>
          <p:cNvSpPr/>
          <p:nvPr/>
        </p:nvSpPr>
        <p:spPr>
          <a:xfrm>
            <a:off x="-1242680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8AC9321-6B2B-4CBB-969F-AAAEA1D38CFD}"/>
              </a:ext>
            </a:extLst>
          </p:cNvPr>
          <p:cNvSpPr/>
          <p:nvPr/>
        </p:nvSpPr>
        <p:spPr>
          <a:xfrm>
            <a:off x="-813809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8492A2C-C4E6-40B3-9CA7-921DED9B8174}"/>
              </a:ext>
            </a:extLst>
          </p:cNvPr>
          <p:cNvSpPr/>
          <p:nvPr/>
        </p:nvSpPr>
        <p:spPr>
          <a:xfrm>
            <a:off x="-384939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B77A833-BAA3-4DEC-BBD2-3805BC0E2C83}"/>
              </a:ext>
            </a:extLst>
          </p:cNvPr>
          <p:cNvSpPr/>
          <p:nvPr/>
        </p:nvSpPr>
        <p:spPr>
          <a:xfrm>
            <a:off x="43933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E38703B-BE14-45CB-A4DE-2BDF6DFDDE86}"/>
              </a:ext>
            </a:extLst>
          </p:cNvPr>
          <p:cNvSpPr/>
          <p:nvPr/>
        </p:nvSpPr>
        <p:spPr>
          <a:xfrm>
            <a:off x="-1227520" y="2757524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AEBBD10-83A0-479B-88A7-DC3E467D718A}"/>
              </a:ext>
            </a:extLst>
          </p:cNvPr>
          <p:cNvSpPr txBox="1"/>
          <p:nvPr/>
        </p:nvSpPr>
        <p:spPr>
          <a:xfrm>
            <a:off x="9282658" y="1805437"/>
            <a:ext cx="23166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[[ 7. 11.  3.  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[13. 15.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[ 1.  2.  1.  8.]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 9.  3. 10.]]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4360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193115" y="3594425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71632" y="414002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2FD3CFA-C9F4-4D26-8787-04EEA7B17908}"/>
              </a:ext>
            </a:extLst>
          </p:cNvPr>
          <p:cNvSpPr/>
          <p:nvPr/>
        </p:nvSpPr>
        <p:spPr>
          <a:xfrm>
            <a:off x="747409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9F2976-52C8-4BCA-9FA5-E14A877207AE}"/>
              </a:ext>
            </a:extLst>
          </p:cNvPr>
          <p:cNvSpPr/>
          <p:nvPr/>
        </p:nvSpPr>
        <p:spPr>
          <a:xfrm>
            <a:off x="1159753" y="298372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9B9DD6-A636-4469-8057-0162C58424E5}"/>
              </a:ext>
            </a:extLst>
          </p:cNvPr>
          <p:cNvSpPr/>
          <p:nvPr/>
        </p:nvSpPr>
        <p:spPr>
          <a:xfrm>
            <a:off x="1572097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5CF0668-9FBD-4E59-BE33-398B295FFE3E}"/>
              </a:ext>
            </a:extLst>
          </p:cNvPr>
          <p:cNvSpPr/>
          <p:nvPr/>
        </p:nvSpPr>
        <p:spPr>
          <a:xfrm>
            <a:off x="1984441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39BA7C6-350A-41C6-84DE-FC78C9C66224}"/>
              </a:ext>
            </a:extLst>
          </p:cNvPr>
          <p:cNvSpPr/>
          <p:nvPr/>
        </p:nvSpPr>
        <p:spPr>
          <a:xfrm>
            <a:off x="747409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B63C2B7-EAED-4F4B-A884-9165EE915DEE}"/>
              </a:ext>
            </a:extLst>
          </p:cNvPr>
          <p:cNvSpPr/>
          <p:nvPr/>
        </p:nvSpPr>
        <p:spPr>
          <a:xfrm>
            <a:off x="1159753" y="337974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1EE6277-C3FE-4E5A-A306-4B1290D7CC13}"/>
              </a:ext>
            </a:extLst>
          </p:cNvPr>
          <p:cNvSpPr/>
          <p:nvPr/>
        </p:nvSpPr>
        <p:spPr>
          <a:xfrm>
            <a:off x="1572097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B93817C-4306-411C-9777-9EE9F88DD137}"/>
              </a:ext>
            </a:extLst>
          </p:cNvPr>
          <p:cNvSpPr/>
          <p:nvPr/>
        </p:nvSpPr>
        <p:spPr>
          <a:xfrm>
            <a:off x="1984441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0A8CB8D-D552-495E-BB98-79AACE0602A2}"/>
              </a:ext>
            </a:extLst>
          </p:cNvPr>
          <p:cNvSpPr/>
          <p:nvPr/>
        </p:nvSpPr>
        <p:spPr>
          <a:xfrm>
            <a:off x="747409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59EB932-F993-469C-AE52-05251AF7456F}"/>
              </a:ext>
            </a:extLst>
          </p:cNvPr>
          <p:cNvSpPr/>
          <p:nvPr/>
        </p:nvSpPr>
        <p:spPr>
          <a:xfrm>
            <a:off x="1159753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2D7899-47C5-4991-B7FA-248C28E179B2}"/>
              </a:ext>
            </a:extLst>
          </p:cNvPr>
          <p:cNvSpPr/>
          <p:nvPr/>
        </p:nvSpPr>
        <p:spPr>
          <a:xfrm>
            <a:off x="1572097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4EA7D9-FD04-47D7-947D-F2D0A7F59712}"/>
              </a:ext>
            </a:extLst>
          </p:cNvPr>
          <p:cNvSpPr/>
          <p:nvPr/>
        </p:nvSpPr>
        <p:spPr>
          <a:xfrm>
            <a:off x="1984441" y="377577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E8DDB1-C3E7-47D6-B45C-5ADBA494CC46}"/>
              </a:ext>
            </a:extLst>
          </p:cNvPr>
          <p:cNvSpPr/>
          <p:nvPr/>
        </p:nvSpPr>
        <p:spPr>
          <a:xfrm>
            <a:off x="747409" y="417179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CEFED0-C87B-4C48-AAB7-8AE865C39D69}"/>
              </a:ext>
            </a:extLst>
          </p:cNvPr>
          <p:cNvSpPr/>
          <p:nvPr/>
        </p:nvSpPr>
        <p:spPr>
          <a:xfrm>
            <a:off x="1159753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754A6D5-25A0-43F9-82D2-2E48A7CC8914}"/>
              </a:ext>
            </a:extLst>
          </p:cNvPr>
          <p:cNvSpPr/>
          <p:nvPr/>
        </p:nvSpPr>
        <p:spPr>
          <a:xfrm>
            <a:off x="1572097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1051F8-EFDA-4E1E-AFBE-C726FF5C045E}"/>
              </a:ext>
            </a:extLst>
          </p:cNvPr>
          <p:cNvSpPr/>
          <p:nvPr/>
        </p:nvSpPr>
        <p:spPr>
          <a:xfrm>
            <a:off x="1984441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D10534D-F417-4456-97C4-26B1ADC6E2CD}"/>
              </a:ext>
            </a:extLst>
          </p:cNvPr>
          <p:cNvSpPr/>
          <p:nvPr/>
        </p:nvSpPr>
        <p:spPr>
          <a:xfrm>
            <a:off x="7966263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8A28A9-4FED-4F14-804B-7E54A5245216}"/>
              </a:ext>
            </a:extLst>
          </p:cNvPr>
          <p:cNvSpPr/>
          <p:nvPr/>
        </p:nvSpPr>
        <p:spPr>
          <a:xfrm>
            <a:off x="8395134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63C952-4E9E-4083-8348-601376B4F2E2}"/>
              </a:ext>
            </a:extLst>
          </p:cNvPr>
          <p:cNvSpPr/>
          <p:nvPr/>
        </p:nvSpPr>
        <p:spPr>
          <a:xfrm>
            <a:off x="8824004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7B3E40-E1E7-412F-896B-C9D3CDE484B1}"/>
              </a:ext>
            </a:extLst>
          </p:cNvPr>
          <p:cNvSpPr/>
          <p:nvPr/>
        </p:nvSpPr>
        <p:spPr>
          <a:xfrm>
            <a:off x="9252876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060E58A-47A8-4410-8715-9FC5117A430C}"/>
              </a:ext>
            </a:extLst>
          </p:cNvPr>
          <p:cNvSpPr/>
          <p:nvPr/>
        </p:nvSpPr>
        <p:spPr>
          <a:xfrm>
            <a:off x="7966263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5DE2C5-1D8F-49FE-ABD3-4D22602E2330}"/>
              </a:ext>
            </a:extLst>
          </p:cNvPr>
          <p:cNvSpPr/>
          <p:nvPr/>
        </p:nvSpPr>
        <p:spPr>
          <a:xfrm>
            <a:off x="839513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7F5CAF-E274-4E0F-84A2-82E44C34AD50}"/>
              </a:ext>
            </a:extLst>
          </p:cNvPr>
          <p:cNvSpPr/>
          <p:nvPr/>
        </p:nvSpPr>
        <p:spPr>
          <a:xfrm>
            <a:off x="882400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4AF41A-4A05-4484-9318-32CE9CB1FF18}"/>
              </a:ext>
            </a:extLst>
          </p:cNvPr>
          <p:cNvSpPr/>
          <p:nvPr/>
        </p:nvSpPr>
        <p:spPr>
          <a:xfrm>
            <a:off x="9252876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1C65D9F-AAF3-48F6-AE0C-0BD8D981DB55}"/>
              </a:ext>
            </a:extLst>
          </p:cNvPr>
          <p:cNvSpPr/>
          <p:nvPr/>
        </p:nvSpPr>
        <p:spPr>
          <a:xfrm>
            <a:off x="7966263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9BEA73D-0C0B-4399-9FD3-DE96D6F51311}"/>
              </a:ext>
            </a:extLst>
          </p:cNvPr>
          <p:cNvSpPr/>
          <p:nvPr/>
        </p:nvSpPr>
        <p:spPr>
          <a:xfrm>
            <a:off x="8395134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253C969-04FE-4019-813D-8AF77A90069A}"/>
              </a:ext>
            </a:extLst>
          </p:cNvPr>
          <p:cNvSpPr/>
          <p:nvPr/>
        </p:nvSpPr>
        <p:spPr>
          <a:xfrm>
            <a:off x="8824004" y="359442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A4B0108-051E-462D-BFAE-0EDCC41D8050}"/>
              </a:ext>
            </a:extLst>
          </p:cNvPr>
          <p:cNvSpPr/>
          <p:nvPr/>
        </p:nvSpPr>
        <p:spPr>
          <a:xfrm>
            <a:off x="9252876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3239E09-B84E-418F-B8D9-11A43DB58DDA}"/>
              </a:ext>
            </a:extLst>
          </p:cNvPr>
          <p:cNvSpPr/>
          <p:nvPr/>
        </p:nvSpPr>
        <p:spPr>
          <a:xfrm>
            <a:off x="7966263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BEE92C7-D8B7-454D-BEB0-3B3CA27F0F6B}"/>
              </a:ext>
            </a:extLst>
          </p:cNvPr>
          <p:cNvSpPr/>
          <p:nvPr/>
        </p:nvSpPr>
        <p:spPr>
          <a:xfrm>
            <a:off x="8395134" y="401661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1460F0-6274-4D1E-9F10-4F3486315CF6}"/>
              </a:ext>
            </a:extLst>
          </p:cNvPr>
          <p:cNvSpPr/>
          <p:nvPr/>
        </p:nvSpPr>
        <p:spPr>
          <a:xfrm>
            <a:off x="8824004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A6C89E5-7B4A-4210-AB13-88C411E2E8BF}"/>
              </a:ext>
            </a:extLst>
          </p:cNvPr>
          <p:cNvSpPr/>
          <p:nvPr/>
        </p:nvSpPr>
        <p:spPr>
          <a:xfrm>
            <a:off x="9252876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36FD39-076D-4555-9C7A-B8ED3C5789DF}"/>
              </a:ext>
            </a:extLst>
          </p:cNvPr>
          <p:cNvSpPr txBox="1"/>
          <p:nvPr/>
        </p:nvSpPr>
        <p:spPr>
          <a:xfrm>
            <a:off x="8322362" y="227219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CE8EE4-2A05-4AB9-A49B-92DF6BAE1C81}"/>
              </a:ext>
            </a:extLst>
          </p:cNvPr>
          <p:cNvSpPr txBox="1"/>
          <p:nvPr/>
        </p:nvSpPr>
        <p:spPr>
          <a:xfrm>
            <a:off x="6179404" y="2692108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0403A2-D80F-4566-AB52-B8811728E254}"/>
              </a:ext>
            </a:extLst>
          </p:cNvPr>
          <p:cNvSpPr txBox="1"/>
          <p:nvPr/>
        </p:nvSpPr>
        <p:spPr>
          <a:xfrm>
            <a:off x="7979648" y="437873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19632" y="1287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2113" y="1430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27754" y="1386742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5117" y="1587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2089" y="1485831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88143" y="21955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27754" y="2396562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0734" y="1881281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6232" y="2082098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7586" y="251886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69302" y="168046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4917" y="18812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78381" y="239656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1592" y="129408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6154" y="2146945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29845" y="154153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5276" y="1643902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4432" y="1941150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BAB8F1-C734-489F-9858-17B2B02A7DB3}"/>
              </a:ext>
            </a:extLst>
          </p:cNvPr>
          <p:cNvSpPr txBox="1"/>
          <p:nvPr/>
        </p:nvSpPr>
        <p:spPr>
          <a:xfrm>
            <a:off x="117446" y="900708"/>
            <a:ext cx="98402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backward(self, dout):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0879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3023386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968608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9974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5246806" y="44590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960137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305132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3266747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327300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0677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118952" y="2096107"/>
            <a:ext cx="874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8114782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-719512" y="1174901"/>
            <a:ext cx="1292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50DA32-C9D9-4B4A-8FCE-B380D9B7D3BA}"/>
              </a:ext>
            </a:extLst>
          </p:cNvPr>
          <p:cNvSpPr txBox="1"/>
          <p:nvPr/>
        </p:nvSpPr>
        <p:spPr>
          <a:xfrm>
            <a:off x="9584022" y="15875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[1,2,3,4]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A7201-8FFF-42E0-8DC4-6CC73A05F295}"/>
              </a:ext>
            </a:extLst>
          </p:cNvPr>
          <p:cNvSpPr txBox="1"/>
          <p:nvPr/>
        </p:nvSpPr>
        <p:spPr>
          <a:xfrm>
            <a:off x="1701290" y="15731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[0,1,2,3]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193902-2EA5-4B2F-8152-C6B2C51F0B7B}"/>
              </a:ext>
            </a:extLst>
          </p:cNvPr>
          <p:cNvSpPr/>
          <p:nvPr/>
        </p:nvSpPr>
        <p:spPr>
          <a:xfrm>
            <a:off x="4395721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3E1DF6-52A3-46BB-95FE-41B9ECEC0896}"/>
              </a:ext>
            </a:extLst>
          </p:cNvPr>
          <p:cNvSpPr/>
          <p:nvPr/>
        </p:nvSpPr>
        <p:spPr>
          <a:xfrm>
            <a:off x="4808065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27B0CF-8FF4-4F66-B78E-AE3E472A79BB}"/>
              </a:ext>
            </a:extLst>
          </p:cNvPr>
          <p:cNvSpPr/>
          <p:nvPr/>
        </p:nvSpPr>
        <p:spPr>
          <a:xfrm>
            <a:off x="522040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572611-1067-4996-B782-A9BD617A3371}"/>
              </a:ext>
            </a:extLst>
          </p:cNvPr>
          <p:cNvSpPr/>
          <p:nvPr/>
        </p:nvSpPr>
        <p:spPr>
          <a:xfrm>
            <a:off x="563347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E2371D-9773-4CA3-91EA-83B484C4DB9F}"/>
              </a:ext>
            </a:extLst>
          </p:cNvPr>
          <p:cNvSpPr txBox="1"/>
          <p:nvPr/>
        </p:nvSpPr>
        <p:spPr>
          <a:xfrm>
            <a:off x="4258964" y="4328251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4BE402-F83D-45A0-BE9F-312C5D205721}"/>
              </a:ext>
            </a:extLst>
          </p:cNvPr>
          <p:cNvSpPr txBox="1"/>
          <p:nvPr/>
        </p:nvSpPr>
        <p:spPr>
          <a:xfrm>
            <a:off x="6115319" y="15503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[1,1,3,0]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2432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2078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 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(1,2,2,1)+(4,)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1      *     2         *    2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DA58D8-1742-410F-91F7-455214D69E13}"/>
              </a:ext>
            </a:extLst>
          </p:cNvPr>
          <p:cNvSpPr/>
          <p:nvPr/>
        </p:nvSpPr>
        <p:spPr>
          <a:xfrm>
            <a:off x="1457971" y="2971430"/>
            <a:ext cx="11091618" cy="1506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1C9A4A-312C-4F94-9AFB-345A8DA7E027}"/>
              </a:ext>
            </a:extLst>
          </p:cNvPr>
          <p:cNvSpPr/>
          <p:nvPr/>
        </p:nvSpPr>
        <p:spPr>
          <a:xfrm>
            <a:off x="1572271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71DE24-2B75-4E3F-BEA2-8E376854881B}"/>
              </a:ext>
            </a:extLst>
          </p:cNvPr>
          <p:cNvSpPr/>
          <p:nvPr/>
        </p:nvSpPr>
        <p:spPr>
          <a:xfrm>
            <a:off x="7002864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347375-06F4-4834-821A-67EE6776B2CC}"/>
              </a:ext>
            </a:extLst>
          </p:cNvPr>
          <p:cNvSpPr/>
          <p:nvPr/>
        </p:nvSpPr>
        <p:spPr>
          <a:xfrm>
            <a:off x="1686572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BC30D97-89B3-4B47-BFCA-6384551353D0}"/>
              </a:ext>
            </a:extLst>
          </p:cNvPr>
          <p:cNvSpPr/>
          <p:nvPr/>
        </p:nvSpPr>
        <p:spPr>
          <a:xfrm>
            <a:off x="4285377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F2E700-7B36-4FE6-80CD-F2228D8BA8E2}"/>
              </a:ext>
            </a:extLst>
          </p:cNvPr>
          <p:cNvSpPr/>
          <p:nvPr/>
        </p:nvSpPr>
        <p:spPr>
          <a:xfrm>
            <a:off x="7117164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6FEDB6-8393-43BE-A90E-E65ADC5EE46C}"/>
              </a:ext>
            </a:extLst>
          </p:cNvPr>
          <p:cNvSpPr/>
          <p:nvPr/>
        </p:nvSpPr>
        <p:spPr>
          <a:xfrm>
            <a:off x="9715969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ACB35-7983-4BA8-BC01-4CC87127064F}"/>
              </a:ext>
            </a:extLst>
          </p:cNvPr>
          <p:cNvSpPr/>
          <p:nvPr/>
        </p:nvSpPr>
        <p:spPr>
          <a:xfrm>
            <a:off x="1800873" y="324712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23A976B-8A91-418D-B6F4-5C5EA454CEDD}"/>
              </a:ext>
            </a:extLst>
          </p:cNvPr>
          <p:cNvSpPr/>
          <p:nvPr/>
        </p:nvSpPr>
        <p:spPr>
          <a:xfrm>
            <a:off x="4402227" y="323676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6FC68B0-B248-47E6-9386-5E5A387A80AB}"/>
              </a:ext>
            </a:extLst>
          </p:cNvPr>
          <p:cNvSpPr/>
          <p:nvPr/>
        </p:nvSpPr>
        <p:spPr>
          <a:xfrm>
            <a:off x="7232381" y="3236763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6C4F30-66BF-4F85-82B3-48F034B50C82}"/>
              </a:ext>
            </a:extLst>
          </p:cNvPr>
          <p:cNvSpPr/>
          <p:nvPr/>
        </p:nvSpPr>
        <p:spPr>
          <a:xfrm>
            <a:off x="9831186" y="3236762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195F7-93F5-4CC4-A67B-6FA1CE4F2D15}"/>
              </a:ext>
            </a:extLst>
          </p:cNvPr>
          <p:cNvSpPr/>
          <p:nvPr/>
        </p:nvSpPr>
        <p:spPr>
          <a:xfrm>
            <a:off x="1904748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1631C6-75F2-4BDE-A641-4213A706DBD6}"/>
              </a:ext>
            </a:extLst>
          </p:cNvPr>
          <p:cNvSpPr/>
          <p:nvPr/>
        </p:nvSpPr>
        <p:spPr>
          <a:xfrm>
            <a:off x="2451202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BED4DD-2D15-4CB7-B408-F229A6E36D5C}"/>
              </a:ext>
            </a:extLst>
          </p:cNvPr>
          <p:cNvSpPr/>
          <p:nvPr/>
        </p:nvSpPr>
        <p:spPr>
          <a:xfrm>
            <a:off x="2997656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D8C5DA-874E-4015-9B90-6D0ACAED657F}"/>
              </a:ext>
            </a:extLst>
          </p:cNvPr>
          <p:cNvSpPr/>
          <p:nvPr/>
        </p:nvSpPr>
        <p:spPr>
          <a:xfrm>
            <a:off x="3544110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984910-69BD-482D-887C-A75F33C58B23}"/>
              </a:ext>
            </a:extLst>
          </p:cNvPr>
          <p:cNvSpPr/>
          <p:nvPr/>
        </p:nvSpPr>
        <p:spPr>
          <a:xfrm>
            <a:off x="4493827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15BF64-187B-4CA3-B870-649724EE8C40}"/>
              </a:ext>
            </a:extLst>
          </p:cNvPr>
          <p:cNvSpPr/>
          <p:nvPr/>
        </p:nvSpPr>
        <p:spPr>
          <a:xfrm>
            <a:off x="5040281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1A1228-C48C-4A2C-9E07-CBCFADA4498F}"/>
              </a:ext>
            </a:extLst>
          </p:cNvPr>
          <p:cNvSpPr/>
          <p:nvPr/>
        </p:nvSpPr>
        <p:spPr>
          <a:xfrm>
            <a:off x="5586735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40C7528-8B1D-496D-88DD-C6E42D3765EB}"/>
              </a:ext>
            </a:extLst>
          </p:cNvPr>
          <p:cNvSpPr/>
          <p:nvPr/>
        </p:nvSpPr>
        <p:spPr>
          <a:xfrm>
            <a:off x="6133189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0A95279-8B37-4107-9725-6AD6F1B20F4B}"/>
              </a:ext>
            </a:extLst>
          </p:cNvPr>
          <p:cNvSpPr/>
          <p:nvPr/>
        </p:nvSpPr>
        <p:spPr>
          <a:xfrm>
            <a:off x="7324340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8C6DFB-EE9B-4400-896D-44046241C332}"/>
              </a:ext>
            </a:extLst>
          </p:cNvPr>
          <p:cNvSpPr/>
          <p:nvPr/>
        </p:nvSpPr>
        <p:spPr>
          <a:xfrm>
            <a:off x="7870794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30AE03E-A8DF-4848-9CB6-F93D470797AA}"/>
              </a:ext>
            </a:extLst>
          </p:cNvPr>
          <p:cNvSpPr/>
          <p:nvPr/>
        </p:nvSpPr>
        <p:spPr>
          <a:xfrm>
            <a:off x="8417248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CA47F00-06D9-401B-A916-5751AFD26618}"/>
              </a:ext>
            </a:extLst>
          </p:cNvPr>
          <p:cNvSpPr/>
          <p:nvPr/>
        </p:nvSpPr>
        <p:spPr>
          <a:xfrm>
            <a:off x="8963702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10EB56-4115-4252-ADCD-2DE1314BA837}"/>
              </a:ext>
            </a:extLst>
          </p:cNvPr>
          <p:cNvSpPr/>
          <p:nvPr/>
        </p:nvSpPr>
        <p:spPr>
          <a:xfrm>
            <a:off x="9922464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970715B-9766-4CB8-972E-F9D3F5376602}"/>
              </a:ext>
            </a:extLst>
          </p:cNvPr>
          <p:cNvSpPr/>
          <p:nvPr/>
        </p:nvSpPr>
        <p:spPr>
          <a:xfrm>
            <a:off x="10468918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8AB69B-F5AA-4C67-AAD2-58332617250C}"/>
              </a:ext>
            </a:extLst>
          </p:cNvPr>
          <p:cNvSpPr/>
          <p:nvPr/>
        </p:nvSpPr>
        <p:spPr>
          <a:xfrm>
            <a:off x="11015372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7920DB-8D39-4C24-9995-B77F9697AE1D}"/>
              </a:ext>
            </a:extLst>
          </p:cNvPr>
          <p:cNvSpPr/>
          <p:nvPr/>
        </p:nvSpPr>
        <p:spPr>
          <a:xfrm>
            <a:off x="11561826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85FB45-8A22-4BDE-B582-20B20DE6C3FB}"/>
              </a:ext>
            </a:extLst>
          </p:cNvPr>
          <p:cNvSpPr txBox="1"/>
          <p:nvPr/>
        </p:nvSpPr>
        <p:spPr>
          <a:xfrm>
            <a:off x="1488395" y="2556736"/>
            <a:ext cx="2492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(1,2,2,1,4) </a:t>
            </a:r>
            <a:endParaRPr lang="ko-KR" altLang="en-US" sz="200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EB7725-961D-4285-853A-C7DD16C1EDD2}"/>
              </a:ext>
            </a:extLst>
          </p:cNvPr>
          <p:cNvSpPr/>
          <p:nvPr/>
        </p:nvSpPr>
        <p:spPr>
          <a:xfrm>
            <a:off x="886470" y="3429000"/>
            <a:ext cx="412344" cy="68955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EE5AE3-9045-4459-BD95-1855A69CDE9C}"/>
              </a:ext>
            </a:extLst>
          </p:cNvPr>
          <p:cNvSpPr/>
          <p:nvPr/>
        </p:nvSpPr>
        <p:spPr>
          <a:xfrm>
            <a:off x="3462967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464B01D-7C97-4573-B44C-E0A122803822}"/>
              </a:ext>
            </a:extLst>
          </p:cNvPr>
          <p:cNvSpPr/>
          <p:nvPr/>
        </p:nvSpPr>
        <p:spPr>
          <a:xfrm>
            <a:off x="3875311" y="497208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330ABF-5D2A-4543-B63A-6EDFA943C465}"/>
              </a:ext>
            </a:extLst>
          </p:cNvPr>
          <p:cNvSpPr/>
          <p:nvPr/>
        </p:nvSpPr>
        <p:spPr>
          <a:xfrm>
            <a:off x="428765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13D3B7-2307-47BA-9BD4-8DA35F956F71}"/>
              </a:ext>
            </a:extLst>
          </p:cNvPr>
          <p:cNvSpPr/>
          <p:nvPr/>
        </p:nvSpPr>
        <p:spPr>
          <a:xfrm>
            <a:off x="470072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D50BA5-8480-445C-B12F-F2C460394B97}"/>
              </a:ext>
            </a:extLst>
          </p:cNvPr>
          <p:cNvSpPr/>
          <p:nvPr/>
        </p:nvSpPr>
        <p:spPr>
          <a:xfrm>
            <a:off x="3462967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D0B11E-BCCC-4954-A29F-CD29DF4A286D}"/>
              </a:ext>
            </a:extLst>
          </p:cNvPr>
          <p:cNvSpPr/>
          <p:nvPr/>
        </p:nvSpPr>
        <p:spPr>
          <a:xfrm>
            <a:off x="3875311" y="538443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A1A6415-9959-4E2E-A92F-5F1EF46823FD}"/>
              </a:ext>
            </a:extLst>
          </p:cNvPr>
          <p:cNvSpPr/>
          <p:nvPr/>
        </p:nvSpPr>
        <p:spPr>
          <a:xfrm>
            <a:off x="428765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B75B0-5F42-4C75-BFE3-4BC3F77B239B}"/>
              </a:ext>
            </a:extLst>
          </p:cNvPr>
          <p:cNvSpPr/>
          <p:nvPr/>
        </p:nvSpPr>
        <p:spPr>
          <a:xfrm>
            <a:off x="470072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04E30DF-CEED-4377-9E83-F5078C0AA035}"/>
              </a:ext>
            </a:extLst>
          </p:cNvPr>
          <p:cNvSpPr/>
          <p:nvPr/>
        </p:nvSpPr>
        <p:spPr>
          <a:xfrm>
            <a:off x="3462967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BC7D14-64C8-4FE8-A065-C844B8A57467}"/>
              </a:ext>
            </a:extLst>
          </p:cNvPr>
          <p:cNvSpPr/>
          <p:nvPr/>
        </p:nvSpPr>
        <p:spPr>
          <a:xfrm>
            <a:off x="3875311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2F2B55-D286-4EE6-9191-F0F2053C54ED}"/>
              </a:ext>
            </a:extLst>
          </p:cNvPr>
          <p:cNvSpPr/>
          <p:nvPr/>
        </p:nvSpPr>
        <p:spPr>
          <a:xfrm>
            <a:off x="4287655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922FFE-0358-4F45-A983-2A8C1785CF80}"/>
              </a:ext>
            </a:extLst>
          </p:cNvPr>
          <p:cNvSpPr/>
          <p:nvPr/>
        </p:nvSpPr>
        <p:spPr>
          <a:xfrm>
            <a:off x="4700725" y="579677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E8F6DC4-782A-43BF-B131-13D2D1F55DA9}"/>
              </a:ext>
            </a:extLst>
          </p:cNvPr>
          <p:cNvSpPr/>
          <p:nvPr/>
        </p:nvSpPr>
        <p:spPr>
          <a:xfrm>
            <a:off x="3462967" y="620911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E1DE67-064E-4EEB-BC33-528E38A2090C}"/>
              </a:ext>
            </a:extLst>
          </p:cNvPr>
          <p:cNvSpPr/>
          <p:nvPr/>
        </p:nvSpPr>
        <p:spPr>
          <a:xfrm>
            <a:off x="3875311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9C64E9-4461-4FCA-A940-B4151B5C8816}"/>
              </a:ext>
            </a:extLst>
          </p:cNvPr>
          <p:cNvSpPr/>
          <p:nvPr/>
        </p:nvSpPr>
        <p:spPr>
          <a:xfrm>
            <a:off x="428765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ABA4C49-0CBE-4333-A1F9-4448305CE251}"/>
              </a:ext>
            </a:extLst>
          </p:cNvPr>
          <p:cNvSpPr/>
          <p:nvPr/>
        </p:nvSpPr>
        <p:spPr>
          <a:xfrm>
            <a:off x="470072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3323932" y="456881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A136AE-FFD3-42A8-A8E2-208C7AF1DD95}"/>
              </a:ext>
            </a:extLst>
          </p:cNvPr>
          <p:cNvSpPr/>
          <p:nvPr/>
        </p:nvSpPr>
        <p:spPr>
          <a:xfrm>
            <a:off x="-824688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ED66D1D-88B6-4008-8A0F-60DF13C93DC0}"/>
              </a:ext>
            </a:extLst>
          </p:cNvPr>
          <p:cNvSpPr/>
          <p:nvPr/>
        </p:nvSpPr>
        <p:spPr>
          <a:xfrm>
            <a:off x="-412344" y="282840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EB3377E-6441-4B36-A086-B3243B880BF2}"/>
              </a:ext>
            </a:extLst>
          </p:cNvPr>
          <p:cNvSpPr/>
          <p:nvPr/>
        </p:nvSpPr>
        <p:spPr>
          <a:xfrm>
            <a:off x="0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D79D42-A09A-405D-AC7B-A2009E6BE282}"/>
              </a:ext>
            </a:extLst>
          </p:cNvPr>
          <p:cNvSpPr/>
          <p:nvPr/>
        </p:nvSpPr>
        <p:spPr>
          <a:xfrm>
            <a:off x="413070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94FD636-6BEF-415F-80C2-846A421E7869}"/>
              </a:ext>
            </a:extLst>
          </p:cNvPr>
          <p:cNvSpPr txBox="1"/>
          <p:nvPr/>
        </p:nvSpPr>
        <p:spPr>
          <a:xfrm>
            <a:off x="-961445" y="2357309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1A9D5ED-8D4C-464F-80E8-346908B28BF0}"/>
              </a:ext>
            </a:extLst>
          </p:cNvPr>
          <p:cNvSpPr/>
          <p:nvPr/>
        </p:nvSpPr>
        <p:spPr>
          <a:xfrm>
            <a:off x="-824688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E38BD5D-A0D2-4C14-A048-265C94F2DCEB}"/>
              </a:ext>
            </a:extLst>
          </p:cNvPr>
          <p:cNvSpPr/>
          <p:nvPr/>
        </p:nvSpPr>
        <p:spPr>
          <a:xfrm>
            <a:off x="-412344" y="324075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A6CAC0-5CBC-4241-9D55-87E4710C0225}"/>
              </a:ext>
            </a:extLst>
          </p:cNvPr>
          <p:cNvSpPr/>
          <p:nvPr/>
        </p:nvSpPr>
        <p:spPr>
          <a:xfrm>
            <a:off x="0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F3D37A-D55F-4973-86F1-63BF067D8800}"/>
              </a:ext>
            </a:extLst>
          </p:cNvPr>
          <p:cNvSpPr/>
          <p:nvPr/>
        </p:nvSpPr>
        <p:spPr>
          <a:xfrm>
            <a:off x="413070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603FEF-C42A-4ADB-9FCC-9A9283B46800}"/>
              </a:ext>
            </a:extLst>
          </p:cNvPr>
          <p:cNvSpPr/>
          <p:nvPr/>
        </p:nvSpPr>
        <p:spPr>
          <a:xfrm>
            <a:off x="-824688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0140BE6-8B24-419F-9D91-40585049CCF7}"/>
              </a:ext>
            </a:extLst>
          </p:cNvPr>
          <p:cNvSpPr/>
          <p:nvPr/>
        </p:nvSpPr>
        <p:spPr>
          <a:xfrm>
            <a:off x="-412344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AB466FC-4974-4834-97B3-A09B99D4A34D}"/>
              </a:ext>
            </a:extLst>
          </p:cNvPr>
          <p:cNvSpPr/>
          <p:nvPr/>
        </p:nvSpPr>
        <p:spPr>
          <a:xfrm>
            <a:off x="0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E658153-598D-4619-8B94-B5A09C61BDF3}"/>
              </a:ext>
            </a:extLst>
          </p:cNvPr>
          <p:cNvSpPr/>
          <p:nvPr/>
        </p:nvSpPr>
        <p:spPr>
          <a:xfrm>
            <a:off x="413070" y="365309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DC0DE9F-3BF8-47E4-A610-C1BED16418E8}"/>
              </a:ext>
            </a:extLst>
          </p:cNvPr>
          <p:cNvSpPr/>
          <p:nvPr/>
        </p:nvSpPr>
        <p:spPr>
          <a:xfrm>
            <a:off x="-824688" y="406544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A75772C-2600-4676-AB38-F1309652DC89}"/>
              </a:ext>
            </a:extLst>
          </p:cNvPr>
          <p:cNvSpPr/>
          <p:nvPr/>
        </p:nvSpPr>
        <p:spPr>
          <a:xfrm>
            <a:off x="-412344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08D79A5-E007-492D-9C3E-F259671604D8}"/>
              </a:ext>
            </a:extLst>
          </p:cNvPr>
          <p:cNvSpPr/>
          <p:nvPr/>
        </p:nvSpPr>
        <p:spPr>
          <a:xfrm>
            <a:off x="0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AF1D411-2472-48EE-A57C-63E2D97D84A3}"/>
              </a:ext>
            </a:extLst>
          </p:cNvPr>
          <p:cNvSpPr/>
          <p:nvPr/>
        </p:nvSpPr>
        <p:spPr>
          <a:xfrm>
            <a:off x="413070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571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69557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3254188" y="181302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(1,2,2,1,2,2) =&gt; 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458930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871274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1283618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1696688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458930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871274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1283618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1696688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458930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871274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1283618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1696688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458930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871274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1283618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1696688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656083" y="58919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9F34DE-3714-4DE4-9184-FC15C9EFDD24}"/>
              </a:ext>
            </a:extLst>
          </p:cNvPr>
          <p:cNvSpPr/>
          <p:nvPr/>
        </p:nvSpPr>
        <p:spPr>
          <a:xfrm>
            <a:off x="459970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A35F0E8-EEE0-4DE0-8163-E239CB424EA3}"/>
              </a:ext>
            </a:extLst>
          </p:cNvPr>
          <p:cNvSpPr/>
          <p:nvPr/>
        </p:nvSpPr>
        <p:spPr>
          <a:xfrm>
            <a:off x="872314" y="211319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E5DE8A3-C53B-470C-84A8-4851DC332F7C}"/>
              </a:ext>
            </a:extLst>
          </p:cNvPr>
          <p:cNvSpPr/>
          <p:nvPr/>
        </p:nvSpPr>
        <p:spPr>
          <a:xfrm>
            <a:off x="1284658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967737D-41EC-4F40-B614-475C7F575911}"/>
              </a:ext>
            </a:extLst>
          </p:cNvPr>
          <p:cNvSpPr/>
          <p:nvPr/>
        </p:nvSpPr>
        <p:spPr>
          <a:xfrm>
            <a:off x="1697728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241640-509F-4E23-8A97-EB728FE2E66A}"/>
              </a:ext>
            </a:extLst>
          </p:cNvPr>
          <p:cNvSpPr/>
          <p:nvPr/>
        </p:nvSpPr>
        <p:spPr>
          <a:xfrm>
            <a:off x="459970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B3BF81-A6D7-4B8D-B123-A8BCE9EB3D4E}"/>
              </a:ext>
            </a:extLst>
          </p:cNvPr>
          <p:cNvSpPr/>
          <p:nvPr/>
        </p:nvSpPr>
        <p:spPr>
          <a:xfrm>
            <a:off x="872314" y="252553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E762B99-ABCE-4877-8BFD-5E12AFBDC5B7}"/>
              </a:ext>
            </a:extLst>
          </p:cNvPr>
          <p:cNvSpPr/>
          <p:nvPr/>
        </p:nvSpPr>
        <p:spPr>
          <a:xfrm>
            <a:off x="1284658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183CF7D-AC9D-45EE-BADA-742B7534E3A3}"/>
              </a:ext>
            </a:extLst>
          </p:cNvPr>
          <p:cNvSpPr/>
          <p:nvPr/>
        </p:nvSpPr>
        <p:spPr>
          <a:xfrm>
            <a:off x="1697728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9906BC-66D8-4241-8E95-6E84433A7BB0}"/>
              </a:ext>
            </a:extLst>
          </p:cNvPr>
          <p:cNvSpPr/>
          <p:nvPr/>
        </p:nvSpPr>
        <p:spPr>
          <a:xfrm>
            <a:off x="459970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5B59783-F758-460E-B351-4EB135387797}"/>
              </a:ext>
            </a:extLst>
          </p:cNvPr>
          <p:cNvSpPr/>
          <p:nvPr/>
        </p:nvSpPr>
        <p:spPr>
          <a:xfrm>
            <a:off x="872314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DE1DE06-251A-4B9D-B2CD-FCF6A96F55E0}"/>
              </a:ext>
            </a:extLst>
          </p:cNvPr>
          <p:cNvSpPr/>
          <p:nvPr/>
        </p:nvSpPr>
        <p:spPr>
          <a:xfrm>
            <a:off x="1284658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B33BAF3-930A-471E-9F19-4C4D34F95853}"/>
              </a:ext>
            </a:extLst>
          </p:cNvPr>
          <p:cNvSpPr/>
          <p:nvPr/>
        </p:nvSpPr>
        <p:spPr>
          <a:xfrm>
            <a:off x="1697728" y="293788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A38727E-C391-403B-AFA2-337785C8A0AA}"/>
              </a:ext>
            </a:extLst>
          </p:cNvPr>
          <p:cNvSpPr/>
          <p:nvPr/>
        </p:nvSpPr>
        <p:spPr>
          <a:xfrm>
            <a:off x="459970" y="335022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13D9D17-A04B-478F-977C-7E92F0DAF325}"/>
              </a:ext>
            </a:extLst>
          </p:cNvPr>
          <p:cNvSpPr/>
          <p:nvPr/>
        </p:nvSpPr>
        <p:spPr>
          <a:xfrm>
            <a:off x="872314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1B3E9E7-BFB0-4A58-829F-5070BD045AC2}"/>
              </a:ext>
            </a:extLst>
          </p:cNvPr>
          <p:cNvSpPr/>
          <p:nvPr/>
        </p:nvSpPr>
        <p:spPr>
          <a:xfrm>
            <a:off x="1284658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8A0BCE-B47A-455D-BBC9-43D93A1017AC}"/>
              </a:ext>
            </a:extLst>
          </p:cNvPr>
          <p:cNvSpPr/>
          <p:nvPr/>
        </p:nvSpPr>
        <p:spPr>
          <a:xfrm>
            <a:off x="1697728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1FE8BC-38AD-4C92-8211-DF14A28797F9}"/>
              </a:ext>
            </a:extLst>
          </p:cNvPr>
          <p:cNvSpPr txBox="1"/>
          <p:nvPr/>
        </p:nvSpPr>
        <p:spPr>
          <a:xfrm>
            <a:off x="320935" y="1709922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142E221-9A8C-41FC-A54C-3607D6E67160}"/>
              </a:ext>
            </a:extLst>
          </p:cNvPr>
          <p:cNvSpPr/>
          <p:nvPr/>
        </p:nvSpPr>
        <p:spPr>
          <a:xfrm>
            <a:off x="3254188" y="5153776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F0603B-AFA0-4024-8657-51ADCD8E92D7}"/>
              </a:ext>
            </a:extLst>
          </p:cNvPr>
          <p:cNvSpPr/>
          <p:nvPr/>
        </p:nvSpPr>
        <p:spPr>
          <a:xfrm>
            <a:off x="3339354" y="5233264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FFED1D-5922-4F7C-A859-246DB3DEC529}"/>
              </a:ext>
            </a:extLst>
          </p:cNvPr>
          <p:cNvSpPr/>
          <p:nvPr/>
        </p:nvSpPr>
        <p:spPr>
          <a:xfrm>
            <a:off x="3441526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1926E2-FB1D-4092-A87A-1E312394C83B}"/>
              </a:ext>
            </a:extLst>
          </p:cNvPr>
          <p:cNvSpPr/>
          <p:nvPr/>
        </p:nvSpPr>
        <p:spPr>
          <a:xfrm>
            <a:off x="7745255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403E1EB-A62D-4A81-ADC3-E6592A0FCA07}"/>
              </a:ext>
            </a:extLst>
          </p:cNvPr>
          <p:cNvSpPr/>
          <p:nvPr/>
        </p:nvSpPr>
        <p:spPr>
          <a:xfrm>
            <a:off x="3553154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5C299C9-A0BB-4BD5-BA81-8EA31EE4A1B3}"/>
              </a:ext>
            </a:extLst>
          </p:cNvPr>
          <p:cNvSpPr/>
          <p:nvPr/>
        </p:nvSpPr>
        <p:spPr>
          <a:xfrm>
            <a:off x="5593390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C060BC-75C7-400A-BE80-B4C698A258F7}"/>
              </a:ext>
            </a:extLst>
          </p:cNvPr>
          <p:cNvSpPr/>
          <p:nvPr/>
        </p:nvSpPr>
        <p:spPr>
          <a:xfrm>
            <a:off x="3632695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0D4267-DD61-4A01-A6B5-BFE92CBB7479}"/>
              </a:ext>
            </a:extLst>
          </p:cNvPr>
          <p:cNvSpPr/>
          <p:nvPr/>
        </p:nvSpPr>
        <p:spPr>
          <a:xfrm>
            <a:off x="4573678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FA7CFF-13A7-4B20-92BA-D43C3063ED14}"/>
              </a:ext>
            </a:extLst>
          </p:cNvPr>
          <p:cNvSpPr/>
          <p:nvPr/>
        </p:nvSpPr>
        <p:spPr>
          <a:xfrm>
            <a:off x="3708028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D6E01C-5B42-4271-85E6-CC81E66670FF}"/>
              </a:ext>
            </a:extLst>
          </p:cNvPr>
          <p:cNvSpPr/>
          <p:nvPr/>
        </p:nvSpPr>
        <p:spPr>
          <a:xfrm>
            <a:off x="4100144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CFBEDF-D819-4B47-96B6-AB8C83538D5A}"/>
              </a:ext>
            </a:extLst>
          </p:cNvPr>
          <p:cNvSpPr/>
          <p:nvPr/>
        </p:nvSpPr>
        <p:spPr>
          <a:xfrm>
            <a:off x="4651579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63D835-4340-4BDC-8889-C67AEBF88F11}"/>
              </a:ext>
            </a:extLst>
          </p:cNvPr>
          <p:cNvSpPr/>
          <p:nvPr/>
        </p:nvSpPr>
        <p:spPr>
          <a:xfrm>
            <a:off x="5043694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1BC920B-9BC9-40D4-83D4-C3A2512FD61B}"/>
              </a:ext>
            </a:extLst>
          </p:cNvPr>
          <p:cNvSpPr/>
          <p:nvPr/>
        </p:nvSpPr>
        <p:spPr>
          <a:xfrm>
            <a:off x="5652908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2CFEA0F-CAD5-4753-9C1B-49EB4DF0C9F5}"/>
              </a:ext>
            </a:extLst>
          </p:cNvPr>
          <p:cNvSpPr/>
          <p:nvPr/>
        </p:nvSpPr>
        <p:spPr>
          <a:xfrm>
            <a:off x="6593891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88F126-B0BB-4D04-A8D5-7B450FD8E07F}"/>
              </a:ext>
            </a:extLst>
          </p:cNvPr>
          <p:cNvSpPr/>
          <p:nvPr/>
        </p:nvSpPr>
        <p:spPr>
          <a:xfrm>
            <a:off x="5728242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DE4D53-F95B-4064-B1CF-CB655D3A506A}"/>
              </a:ext>
            </a:extLst>
          </p:cNvPr>
          <p:cNvSpPr/>
          <p:nvPr/>
        </p:nvSpPr>
        <p:spPr>
          <a:xfrm>
            <a:off x="6120357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1D2F0EE-8A40-4412-A52E-DED830C46C40}"/>
              </a:ext>
            </a:extLst>
          </p:cNvPr>
          <p:cNvSpPr/>
          <p:nvPr/>
        </p:nvSpPr>
        <p:spPr>
          <a:xfrm>
            <a:off x="6671792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F6CBF8-63EA-4CFC-95B0-39994DDFDED5}"/>
              </a:ext>
            </a:extLst>
          </p:cNvPr>
          <p:cNvSpPr/>
          <p:nvPr/>
        </p:nvSpPr>
        <p:spPr>
          <a:xfrm>
            <a:off x="7063907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AA8304-A348-459B-A90E-CB302A6DF13C}"/>
              </a:ext>
            </a:extLst>
          </p:cNvPr>
          <p:cNvSpPr/>
          <p:nvPr/>
        </p:nvSpPr>
        <p:spPr>
          <a:xfrm>
            <a:off x="7856884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0A7025A-8C93-4B6B-ABF8-B6FF18E6E1CF}"/>
              </a:ext>
            </a:extLst>
          </p:cNvPr>
          <p:cNvSpPr/>
          <p:nvPr/>
        </p:nvSpPr>
        <p:spPr>
          <a:xfrm>
            <a:off x="9897120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83A2173-AEF1-49F3-96A8-5281C07850B9}"/>
              </a:ext>
            </a:extLst>
          </p:cNvPr>
          <p:cNvSpPr/>
          <p:nvPr/>
        </p:nvSpPr>
        <p:spPr>
          <a:xfrm>
            <a:off x="7936425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65F84CD-48E1-48D9-BFA3-104E60AA9A48}"/>
              </a:ext>
            </a:extLst>
          </p:cNvPr>
          <p:cNvSpPr/>
          <p:nvPr/>
        </p:nvSpPr>
        <p:spPr>
          <a:xfrm>
            <a:off x="8877407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3E613F-6188-4DF8-8002-489D79C9DF38}"/>
              </a:ext>
            </a:extLst>
          </p:cNvPr>
          <p:cNvSpPr/>
          <p:nvPr/>
        </p:nvSpPr>
        <p:spPr>
          <a:xfrm>
            <a:off x="8011758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EDEF52F-E15E-4ECA-8595-18E6598A36D7}"/>
              </a:ext>
            </a:extLst>
          </p:cNvPr>
          <p:cNvSpPr/>
          <p:nvPr/>
        </p:nvSpPr>
        <p:spPr>
          <a:xfrm>
            <a:off x="8403874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6752BF-A36E-405B-A8CA-A0065F6074CD}"/>
              </a:ext>
            </a:extLst>
          </p:cNvPr>
          <p:cNvSpPr/>
          <p:nvPr/>
        </p:nvSpPr>
        <p:spPr>
          <a:xfrm>
            <a:off x="8955309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FB1B48C-2204-4A01-97A4-0F654545C904}"/>
              </a:ext>
            </a:extLst>
          </p:cNvPr>
          <p:cNvSpPr/>
          <p:nvPr/>
        </p:nvSpPr>
        <p:spPr>
          <a:xfrm>
            <a:off x="9347424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BBE3B3-FDD7-420F-A7E4-40CE9BEA5C8E}"/>
              </a:ext>
            </a:extLst>
          </p:cNvPr>
          <p:cNvSpPr/>
          <p:nvPr/>
        </p:nvSpPr>
        <p:spPr>
          <a:xfrm>
            <a:off x="9956638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625A6DA-9615-46F2-B9BD-BC304659D00E}"/>
              </a:ext>
            </a:extLst>
          </p:cNvPr>
          <p:cNvSpPr/>
          <p:nvPr/>
        </p:nvSpPr>
        <p:spPr>
          <a:xfrm>
            <a:off x="10897620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5AB597-EC46-4A24-9165-DB65DBA66931}"/>
              </a:ext>
            </a:extLst>
          </p:cNvPr>
          <p:cNvSpPr/>
          <p:nvPr/>
        </p:nvSpPr>
        <p:spPr>
          <a:xfrm>
            <a:off x="10031971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1313B8-BD47-4A48-B804-6917FB507320}"/>
              </a:ext>
            </a:extLst>
          </p:cNvPr>
          <p:cNvSpPr/>
          <p:nvPr/>
        </p:nvSpPr>
        <p:spPr>
          <a:xfrm>
            <a:off x="10424087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DED882-C595-4236-A0DB-AB5074562044}"/>
              </a:ext>
            </a:extLst>
          </p:cNvPr>
          <p:cNvSpPr/>
          <p:nvPr/>
        </p:nvSpPr>
        <p:spPr>
          <a:xfrm>
            <a:off x="10975522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E0199F0-3FDC-46E6-A57E-80CAEB5C3471}"/>
              </a:ext>
            </a:extLst>
          </p:cNvPr>
          <p:cNvSpPr/>
          <p:nvPr/>
        </p:nvSpPr>
        <p:spPr>
          <a:xfrm>
            <a:off x="11367637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D9E4C-B375-4E8A-8178-6F2C3B08CA69}"/>
              </a:ext>
            </a:extLst>
          </p:cNvPr>
          <p:cNvSpPr txBox="1"/>
          <p:nvPr/>
        </p:nvSpPr>
        <p:spPr>
          <a:xfrm>
            <a:off x="2615579" y="55284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4E391AF-15CF-43E7-A0AF-1BE72DF4C36C}"/>
              </a:ext>
            </a:extLst>
          </p:cNvPr>
          <p:cNvSpPr/>
          <p:nvPr/>
        </p:nvSpPr>
        <p:spPr>
          <a:xfrm>
            <a:off x="3225077" y="3755202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694DD55-C5D6-4066-927A-4333F81D05B0}"/>
              </a:ext>
            </a:extLst>
          </p:cNvPr>
          <p:cNvSpPr/>
          <p:nvPr/>
        </p:nvSpPr>
        <p:spPr>
          <a:xfrm>
            <a:off x="3316517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79B44C1-A868-41FE-B1C1-46A5F5E74B81}"/>
              </a:ext>
            </a:extLst>
          </p:cNvPr>
          <p:cNvSpPr/>
          <p:nvPr/>
        </p:nvSpPr>
        <p:spPr>
          <a:xfrm>
            <a:off x="8028725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A166E77-0F36-4B21-9974-46F1233F38DD}"/>
              </a:ext>
            </a:extLst>
          </p:cNvPr>
          <p:cNvSpPr/>
          <p:nvPr/>
        </p:nvSpPr>
        <p:spPr>
          <a:xfrm>
            <a:off x="3407957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07639FE-6C7B-4522-9762-5FBF7B992B25}"/>
              </a:ext>
            </a:extLst>
          </p:cNvPr>
          <p:cNvSpPr/>
          <p:nvPr/>
        </p:nvSpPr>
        <p:spPr>
          <a:xfrm>
            <a:off x="5679506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B149817-11A2-4130-9F66-030D9CD303C4}"/>
              </a:ext>
            </a:extLst>
          </p:cNvPr>
          <p:cNvSpPr/>
          <p:nvPr/>
        </p:nvSpPr>
        <p:spPr>
          <a:xfrm>
            <a:off x="3485627" y="4002271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94D53FC-C03F-4B08-BBA0-7A51E94E938C}"/>
              </a:ext>
            </a:extLst>
          </p:cNvPr>
          <p:cNvSpPr/>
          <p:nvPr/>
        </p:nvSpPr>
        <p:spPr>
          <a:xfrm>
            <a:off x="3554456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BF9BA84-2BE2-4EC4-B280-3DA90CAD04FC}"/>
              </a:ext>
            </a:extLst>
          </p:cNvPr>
          <p:cNvSpPr/>
          <p:nvPr/>
        </p:nvSpPr>
        <p:spPr>
          <a:xfrm>
            <a:off x="4547293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DB8CBE4-C076-42D7-B7FC-FD850A82661F}"/>
              </a:ext>
            </a:extLst>
          </p:cNvPr>
          <p:cNvSpPr/>
          <p:nvPr/>
        </p:nvSpPr>
        <p:spPr>
          <a:xfrm>
            <a:off x="3633941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F7C8331-A1C8-4281-B1D1-0B8C345DD825}"/>
              </a:ext>
            </a:extLst>
          </p:cNvPr>
          <p:cNvSpPr/>
          <p:nvPr/>
        </p:nvSpPr>
        <p:spPr>
          <a:xfrm>
            <a:off x="4047664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FFF5215-741F-4080-8639-CCA58C0FB1EB}"/>
              </a:ext>
            </a:extLst>
          </p:cNvPr>
          <p:cNvSpPr/>
          <p:nvPr/>
        </p:nvSpPr>
        <p:spPr>
          <a:xfrm>
            <a:off x="4629487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AC69C3F-2462-4666-8DC8-8CE7E9512B43}"/>
              </a:ext>
            </a:extLst>
          </p:cNvPr>
          <p:cNvSpPr/>
          <p:nvPr/>
        </p:nvSpPr>
        <p:spPr>
          <a:xfrm>
            <a:off x="5043210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2F47F76-EBCD-4C1E-A000-8C7C7A775192}"/>
              </a:ext>
            </a:extLst>
          </p:cNvPr>
          <p:cNvSpPr/>
          <p:nvPr/>
        </p:nvSpPr>
        <p:spPr>
          <a:xfrm>
            <a:off x="5769776" y="4013472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D2E5B33-7E2C-4F29-999A-07ABF3C6C9AD}"/>
              </a:ext>
            </a:extLst>
          </p:cNvPr>
          <p:cNvSpPr/>
          <p:nvPr/>
        </p:nvSpPr>
        <p:spPr>
          <a:xfrm>
            <a:off x="5838605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F903A59-BA9A-47A9-97FB-3196C4553B50}"/>
              </a:ext>
            </a:extLst>
          </p:cNvPr>
          <p:cNvSpPr/>
          <p:nvPr/>
        </p:nvSpPr>
        <p:spPr>
          <a:xfrm>
            <a:off x="6831442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90EBB0D-ADCF-4463-A70C-DF402100FF76}"/>
              </a:ext>
            </a:extLst>
          </p:cNvPr>
          <p:cNvSpPr/>
          <p:nvPr/>
        </p:nvSpPr>
        <p:spPr>
          <a:xfrm>
            <a:off x="5918090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56352C2-593E-4234-AEF8-F39C1458F2D8}"/>
              </a:ext>
            </a:extLst>
          </p:cNvPr>
          <p:cNvSpPr/>
          <p:nvPr/>
        </p:nvSpPr>
        <p:spPr>
          <a:xfrm>
            <a:off x="6331813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577677D-7160-4973-8DEF-88FCAC7EDE26}"/>
              </a:ext>
            </a:extLst>
          </p:cNvPr>
          <p:cNvSpPr/>
          <p:nvPr/>
        </p:nvSpPr>
        <p:spPr>
          <a:xfrm>
            <a:off x="6913636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EB9DA43-998B-443E-A68A-240CE160C4ED}"/>
              </a:ext>
            </a:extLst>
          </p:cNvPr>
          <p:cNvSpPr/>
          <p:nvPr/>
        </p:nvSpPr>
        <p:spPr>
          <a:xfrm>
            <a:off x="7327359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890D432-F018-4E32-98BA-F894A27725C8}"/>
              </a:ext>
            </a:extLst>
          </p:cNvPr>
          <p:cNvSpPr/>
          <p:nvPr/>
        </p:nvSpPr>
        <p:spPr>
          <a:xfrm>
            <a:off x="8124332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DD2ED58-80BE-4912-A394-112C9251DB08}"/>
              </a:ext>
            </a:extLst>
          </p:cNvPr>
          <p:cNvSpPr/>
          <p:nvPr/>
        </p:nvSpPr>
        <p:spPr>
          <a:xfrm>
            <a:off x="10395881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B0C4954-80BC-4DF9-AE7E-05BF56BBDFDF}"/>
              </a:ext>
            </a:extLst>
          </p:cNvPr>
          <p:cNvSpPr/>
          <p:nvPr/>
        </p:nvSpPr>
        <p:spPr>
          <a:xfrm>
            <a:off x="8202002" y="4001043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BFF0FCA-DF54-4EFC-BA42-81B180FF4C04}"/>
              </a:ext>
            </a:extLst>
          </p:cNvPr>
          <p:cNvSpPr/>
          <p:nvPr/>
        </p:nvSpPr>
        <p:spPr>
          <a:xfrm>
            <a:off x="8270831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0099016-2B81-4868-8696-3FC62F97CF4E}"/>
              </a:ext>
            </a:extLst>
          </p:cNvPr>
          <p:cNvSpPr/>
          <p:nvPr/>
        </p:nvSpPr>
        <p:spPr>
          <a:xfrm>
            <a:off x="9263668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8AF8734-7D08-4EF7-A042-3FAE5E9BB9E7}"/>
              </a:ext>
            </a:extLst>
          </p:cNvPr>
          <p:cNvSpPr/>
          <p:nvPr/>
        </p:nvSpPr>
        <p:spPr>
          <a:xfrm>
            <a:off x="8350316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40FFC-0F69-492D-9B52-5B89ACC25AFF}"/>
              </a:ext>
            </a:extLst>
          </p:cNvPr>
          <p:cNvSpPr/>
          <p:nvPr/>
        </p:nvSpPr>
        <p:spPr>
          <a:xfrm>
            <a:off x="8764039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C487519-D637-49FF-847C-BE756F78906E}"/>
              </a:ext>
            </a:extLst>
          </p:cNvPr>
          <p:cNvSpPr/>
          <p:nvPr/>
        </p:nvSpPr>
        <p:spPr>
          <a:xfrm>
            <a:off x="9345862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A7821A7-E2BF-4EE0-B1E8-DA1B425AF81A}"/>
              </a:ext>
            </a:extLst>
          </p:cNvPr>
          <p:cNvSpPr/>
          <p:nvPr/>
        </p:nvSpPr>
        <p:spPr>
          <a:xfrm>
            <a:off x="9759585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7389AB7-7CC7-42F8-8F4B-0BDC0A48E386}"/>
              </a:ext>
            </a:extLst>
          </p:cNvPr>
          <p:cNvSpPr/>
          <p:nvPr/>
        </p:nvSpPr>
        <p:spPr>
          <a:xfrm>
            <a:off x="10486151" y="4012244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D32A62B-34F5-432A-9495-D057BAF5B626}"/>
              </a:ext>
            </a:extLst>
          </p:cNvPr>
          <p:cNvSpPr/>
          <p:nvPr/>
        </p:nvSpPr>
        <p:spPr>
          <a:xfrm>
            <a:off x="10554980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90854F7-42FB-4659-A4CB-E3135ED5954C}"/>
              </a:ext>
            </a:extLst>
          </p:cNvPr>
          <p:cNvSpPr/>
          <p:nvPr/>
        </p:nvSpPr>
        <p:spPr>
          <a:xfrm>
            <a:off x="11547817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D28B383-333E-4D0D-803D-3E7AFC91F161}"/>
              </a:ext>
            </a:extLst>
          </p:cNvPr>
          <p:cNvSpPr/>
          <p:nvPr/>
        </p:nvSpPr>
        <p:spPr>
          <a:xfrm>
            <a:off x="10634465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E93F9A26-28FA-4CCE-AB3F-7FACF3B31270}"/>
              </a:ext>
            </a:extLst>
          </p:cNvPr>
          <p:cNvSpPr/>
          <p:nvPr/>
        </p:nvSpPr>
        <p:spPr>
          <a:xfrm>
            <a:off x="11048188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F08CC4B-A20D-4018-8294-DA6BA80D0397}"/>
              </a:ext>
            </a:extLst>
          </p:cNvPr>
          <p:cNvSpPr/>
          <p:nvPr/>
        </p:nvSpPr>
        <p:spPr>
          <a:xfrm>
            <a:off x="11630011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5D66B92-9109-41B1-8F68-EB5BE5111233}"/>
              </a:ext>
            </a:extLst>
          </p:cNvPr>
          <p:cNvSpPr/>
          <p:nvPr/>
        </p:nvSpPr>
        <p:spPr>
          <a:xfrm>
            <a:off x="12043734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344853" y="620236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0536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5486200" y="30610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5898544" y="30610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6310888" y="30610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6723958" y="30610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5486200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5898544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6310888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6723958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5486200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5898544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6310888" y="38857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6723958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5486200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5898544" y="42980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6310888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6723958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5683353" y="466503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5372123" y="497545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62E542B-7B41-45D1-B616-7BD765BB5BEE}"/>
              </a:ext>
            </a:extLst>
          </p:cNvPr>
          <p:cNvSpPr/>
          <p:nvPr/>
        </p:nvSpPr>
        <p:spPr>
          <a:xfrm>
            <a:off x="1615619" y="303151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ED9C001-F38B-4E2D-BA61-0DAA2B6A0E15}"/>
              </a:ext>
            </a:extLst>
          </p:cNvPr>
          <p:cNvSpPr/>
          <p:nvPr/>
        </p:nvSpPr>
        <p:spPr>
          <a:xfrm>
            <a:off x="2044490" y="303151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A92589A-3C63-4F06-A83B-DB1FC6046A7D}"/>
              </a:ext>
            </a:extLst>
          </p:cNvPr>
          <p:cNvSpPr/>
          <p:nvPr/>
        </p:nvSpPr>
        <p:spPr>
          <a:xfrm>
            <a:off x="2473360" y="303151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E5A9042-28AF-410E-B012-F40D0A2E35B0}"/>
              </a:ext>
            </a:extLst>
          </p:cNvPr>
          <p:cNvSpPr/>
          <p:nvPr/>
        </p:nvSpPr>
        <p:spPr>
          <a:xfrm>
            <a:off x="2902232" y="303151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759A3CD-81EE-4C92-A421-BD6D11B8CDD7}"/>
              </a:ext>
            </a:extLst>
          </p:cNvPr>
          <p:cNvSpPr/>
          <p:nvPr/>
        </p:nvSpPr>
        <p:spPr>
          <a:xfrm>
            <a:off x="1615619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177A13C-C417-430A-961D-26EF269B0ED9}"/>
              </a:ext>
            </a:extLst>
          </p:cNvPr>
          <p:cNvSpPr/>
          <p:nvPr/>
        </p:nvSpPr>
        <p:spPr>
          <a:xfrm>
            <a:off x="2044490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B64B6E3-3B89-4C7B-845A-35E68714BAF4}"/>
              </a:ext>
            </a:extLst>
          </p:cNvPr>
          <p:cNvSpPr/>
          <p:nvPr/>
        </p:nvSpPr>
        <p:spPr>
          <a:xfrm>
            <a:off x="2473360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B65BBAB-D984-4B49-A015-2052A21F7827}"/>
              </a:ext>
            </a:extLst>
          </p:cNvPr>
          <p:cNvSpPr/>
          <p:nvPr/>
        </p:nvSpPr>
        <p:spPr>
          <a:xfrm>
            <a:off x="2902232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20BB91-1849-492B-8066-AA6D05E14539}"/>
              </a:ext>
            </a:extLst>
          </p:cNvPr>
          <p:cNvSpPr/>
          <p:nvPr/>
        </p:nvSpPr>
        <p:spPr>
          <a:xfrm>
            <a:off x="1615619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B27BA6D-D7AC-4D3D-807E-284293DD979F}"/>
              </a:ext>
            </a:extLst>
          </p:cNvPr>
          <p:cNvSpPr/>
          <p:nvPr/>
        </p:nvSpPr>
        <p:spPr>
          <a:xfrm>
            <a:off x="2044490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E4E9E59-6E34-4DDC-A70D-35E071A3B1E2}"/>
              </a:ext>
            </a:extLst>
          </p:cNvPr>
          <p:cNvSpPr/>
          <p:nvPr/>
        </p:nvSpPr>
        <p:spPr>
          <a:xfrm>
            <a:off x="2473360" y="387589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17FD2AE-A9F1-4FC4-9B60-97561281B21D}"/>
              </a:ext>
            </a:extLst>
          </p:cNvPr>
          <p:cNvSpPr/>
          <p:nvPr/>
        </p:nvSpPr>
        <p:spPr>
          <a:xfrm>
            <a:off x="2902232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DFBCEEC-E099-41A0-90A4-5195F78D59A9}"/>
              </a:ext>
            </a:extLst>
          </p:cNvPr>
          <p:cNvSpPr/>
          <p:nvPr/>
        </p:nvSpPr>
        <p:spPr>
          <a:xfrm>
            <a:off x="1615619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4D092A9-95D5-4839-9D87-149381F2AECC}"/>
              </a:ext>
            </a:extLst>
          </p:cNvPr>
          <p:cNvSpPr/>
          <p:nvPr/>
        </p:nvSpPr>
        <p:spPr>
          <a:xfrm>
            <a:off x="2044490" y="429808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BEAA07B-12D4-4063-A70F-313437DD5334}"/>
              </a:ext>
            </a:extLst>
          </p:cNvPr>
          <p:cNvSpPr/>
          <p:nvPr/>
        </p:nvSpPr>
        <p:spPr>
          <a:xfrm>
            <a:off x="2473360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0997419-EF70-4FE7-8635-65769D4C79A6}"/>
              </a:ext>
            </a:extLst>
          </p:cNvPr>
          <p:cNvSpPr/>
          <p:nvPr/>
        </p:nvSpPr>
        <p:spPr>
          <a:xfrm>
            <a:off x="2902232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2FB565-36E2-4153-AE72-66CB0D8F5B7B}"/>
              </a:ext>
            </a:extLst>
          </p:cNvPr>
          <p:cNvSpPr txBox="1"/>
          <p:nvPr/>
        </p:nvSpPr>
        <p:spPr>
          <a:xfrm>
            <a:off x="1971718" y="25536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CCBA1DD-1AEC-4FA6-876C-08C6C54F48A0}"/>
              </a:ext>
            </a:extLst>
          </p:cNvPr>
          <p:cNvSpPr txBox="1"/>
          <p:nvPr/>
        </p:nvSpPr>
        <p:spPr>
          <a:xfrm>
            <a:off x="1629004" y="466020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E7A7B0D-FC75-49BA-BD19-D8CA00E02B4B}"/>
              </a:ext>
            </a:extLst>
          </p:cNvPr>
          <p:cNvSpPr txBox="1"/>
          <p:nvPr/>
        </p:nvSpPr>
        <p:spPr>
          <a:xfrm>
            <a:off x="1462268" y="847899"/>
            <a:ext cx="698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미분값은 정방향 연산시 선택된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자리에만 미분값이 전달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C7A746-3E99-45CE-AA13-F5D09D453470}"/>
              </a:ext>
            </a:extLst>
          </p:cNvPr>
          <p:cNvSpPr/>
          <p:nvPr/>
        </p:nvSpPr>
        <p:spPr>
          <a:xfrm>
            <a:off x="1615129" y="3040461"/>
            <a:ext cx="857015" cy="8421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7033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716A6-86BB-42E0-A152-4F3D5126EC32}"/>
              </a:ext>
            </a:extLst>
          </p:cNvPr>
          <p:cNvSpPr txBox="1"/>
          <p:nvPr/>
        </p:nvSpPr>
        <p:spPr>
          <a:xfrm>
            <a:off x="386862" y="1160585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 1, 333, 250)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 (1, 1, 5, 5)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pad=0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(1, 1, 329, 246)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 = 333-5+1 = 329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 = 250-5+1 = 246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8D0DC-1521-4868-AE28-0FB4690C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639" y="1214196"/>
            <a:ext cx="2381250" cy="3171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E4180-84C4-4720-B506-AF061A20F888}"/>
              </a:ext>
            </a:extLst>
          </p:cNvPr>
          <p:cNvSpPr txBox="1"/>
          <p:nvPr/>
        </p:nvSpPr>
        <p:spPr>
          <a:xfrm>
            <a:off x="8131889" y="260430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B0BF2-F2B5-4DEC-9F39-56A3AF815766}"/>
              </a:ext>
            </a:extLst>
          </p:cNvPr>
          <p:cNvSpPr txBox="1"/>
          <p:nvPr/>
        </p:nvSpPr>
        <p:spPr>
          <a:xfrm>
            <a:off x="6594053" y="81408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D9F1B8-8AA3-4F4B-AC4E-5CEC08F8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2" y="4595994"/>
            <a:ext cx="2593442" cy="19060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3BFB51-AF24-494B-89BA-AF45FCC6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428" y="4896910"/>
            <a:ext cx="2190499" cy="163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76EFE3-C664-42C3-BBD1-7A698BEDBD0C}"/>
              </a:ext>
            </a:extLst>
          </p:cNvPr>
          <p:cNvSpPr txBox="1"/>
          <p:nvPr/>
        </p:nvSpPr>
        <p:spPr>
          <a:xfrm>
            <a:off x="1369671" y="42075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FE8AD-E59A-41C5-89EF-71163D9DF80F}"/>
              </a:ext>
            </a:extLst>
          </p:cNvPr>
          <p:cNvSpPr txBox="1"/>
          <p:nvPr/>
        </p:nvSpPr>
        <p:spPr>
          <a:xfrm>
            <a:off x="4695463" y="443840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D7F2F-0BD5-4CCF-8CEE-B3A9B0E802CD}"/>
              </a:ext>
            </a:extLst>
          </p:cNvPr>
          <p:cNvSpPr txBox="1"/>
          <p:nvPr/>
        </p:nvSpPr>
        <p:spPr>
          <a:xfrm>
            <a:off x="4900466" y="17747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8326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72246-B94E-4425-AB5F-CA26C41992F6}"/>
              </a:ext>
            </a:extLst>
          </p:cNvPr>
          <p:cNvSpPr txBox="1"/>
          <p:nvPr/>
        </p:nvSpPr>
        <p:spPr>
          <a:xfrm>
            <a:off x="640759" y="2417285"/>
            <a:ext cx="9190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 - relu - pool - affine - relu - affine - softmax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4F33D-9863-40EA-878A-1E0EB964D39B}"/>
              </a:ext>
            </a:extLst>
          </p:cNvPr>
          <p:cNvSpPr txBox="1"/>
          <p:nvPr/>
        </p:nvSpPr>
        <p:spPr>
          <a:xfrm>
            <a:off x="-465031" y="4976036"/>
            <a:ext cx="2053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(?,1,28,28)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08356-C8F5-4DA4-A34D-771376BE6CB7}"/>
              </a:ext>
            </a:extLst>
          </p:cNvPr>
          <p:cNvSpPr txBox="1"/>
          <p:nvPr/>
        </p:nvSpPr>
        <p:spPr>
          <a:xfrm>
            <a:off x="3452049" y="4967950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(?,30,24,24)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2AFED-0CB6-4AFB-BC3A-3D145A7D51BC}"/>
              </a:ext>
            </a:extLst>
          </p:cNvPr>
          <p:cNvSpPr txBox="1"/>
          <p:nvPr/>
        </p:nvSpPr>
        <p:spPr>
          <a:xfrm>
            <a:off x="1401146" y="4967951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884F6-523C-4C21-8AA8-37D76B3AE58A}"/>
              </a:ext>
            </a:extLst>
          </p:cNvPr>
          <p:cNvSpPr txBox="1"/>
          <p:nvPr/>
        </p:nvSpPr>
        <p:spPr>
          <a:xfrm>
            <a:off x="6182625" y="4967949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(?,30,12,12)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3E8D0-88DF-4649-8648-01E9E257011D}"/>
              </a:ext>
            </a:extLst>
          </p:cNvPr>
          <p:cNvSpPr txBox="1"/>
          <p:nvPr/>
        </p:nvSpPr>
        <p:spPr>
          <a:xfrm>
            <a:off x="7174911" y="270293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B86C6-2788-4264-8EFC-019091108C37}"/>
              </a:ext>
            </a:extLst>
          </p:cNvPr>
          <p:cNvSpPr txBox="1"/>
          <p:nvPr/>
        </p:nvSpPr>
        <p:spPr>
          <a:xfrm>
            <a:off x="731997" y="27766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5C0A7-2367-422F-82DA-A9B1CA3B8DEC}"/>
              </a:ext>
            </a:extLst>
          </p:cNvPr>
          <p:cNvSpPr txBox="1"/>
          <p:nvPr/>
        </p:nvSpPr>
        <p:spPr>
          <a:xfrm>
            <a:off x="239504" y="1050967"/>
            <a:ext cx="10315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 = SimpleConvNet(input_dim=(1,28,28),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conv_param = {'filter_num': 30, 'filter_size': 5, 'pad': 0, 'stride': 1},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hidden_size=100, output_size=10, weight_init_std=0.01)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80C2D-B873-42A5-86F4-03FED39AC299}"/>
              </a:ext>
            </a:extLst>
          </p:cNvPr>
          <p:cNvSpPr txBox="1"/>
          <p:nvPr/>
        </p:nvSpPr>
        <p:spPr>
          <a:xfrm>
            <a:off x="4400845" y="277667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46288-8C2D-44E5-9580-AA49359FB535}"/>
              </a:ext>
            </a:extLst>
          </p:cNvPr>
          <p:cNvSpPr txBox="1"/>
          <p:nvPr/>
        </p:nvSpPr>
        <p:spPr>
          <a:xfrm>
            <a:off x="-37680" y="313304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6CB5B-0DC3-466E-8F53-0D7ABC829895}"/>
              </a:ext>
            </a:extLst>
          </p:cNvPr>
          <p:cNvSpPr txBox="1"/>
          <p:nvPr/>
        </p:nvSpPr>
        <p:spPr>
          <a:xfrm>
            <a:off x="3545962" y="313304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1875C0-5E7D-478B-981D-BFED3BE3705B}"/>
              </a:ext>
            </a:extLst>
          </p:cNvPr>
          <p:cNvSpPr txBox="1"/>
          <p:nvPr/>
        </p:nvSpPr>
        <p:spPr>
          <a:xfrm>
            <a:off x="4035957" y="384879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EFC004-8976-405B-BB40-10EE64AC77EE}"/>
              </a:ext>
            </a:extLst>
          </p:cNvPr>
          <p:cNvSpPr txBox="1"/>
          <p:nvPr/>
        </p:nvSpPr>
        <p:spPr>
          <a:xfrm>
            <a:off x="2031172" y="384071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B38636-F4D2-4F50-A053-3BAE95B06565}"/>
              </a:ext>
            </a:extLst>
          </p:cNvPr>
          <p:cNvSpPr txBox="1"/>
          <p:nvPr/>
        </p:nvSpPr>
        <p:spPr>
          <a:xfrm>
            <a:off x="6012707" y="428774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33B751-F457-459F-99AC-7F1B35F65E61}"/>
              </a:ext>
            </a:extLst>
          </p:cNvPr>
          <p:cNvSpPr txBox="1"/>
          <p:nvPr/>
        </p:nvSpPr>
        <p:spPr>
          <a:xfrm>
            <a:off x="6898762" y="31370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1F196-61EF-4EA3-B57C-DB31E7C2F6F7}"/>
              </a:ext>
            </a:extLst>
          </p:cNvPr>
          <p:cNvSpPr txBox="1"/>
          <p:nvPr/>
        </p:nvSpPr>
        <p:spPr>
          <a:xfrm>
            <a:off x="7174911" y="428774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1FD680-0CD8-416F-A47A-912540CE439E}"/>
              </a:ext>
            </a:extLst>
          </p:cNvPr>
          <p:cNvSpPr txBox="1"/>
          <p:nvPr/>
        </p:nvSpPr>
        <p:spPr>
          <a:xfrm>
            <a:off x="8751765" y="309110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5F91A9-5BAB-4E77-921B-4C6BC2F4FFBD}"/>
              </a:ext>
            </a:extLst>
          </p:cNvPr>
          <p:cNvCxnSpPr/>
          <p:nvPr/>
        </p:nvCxnSpPr>
        <p:spPr>
          <a:xfrm flipH="1">
            <a:off x="3393617" y="2059393"/>
            <a:ext cx="1091879" cy="1477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77902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897694" y="3587719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__init__()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07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forward()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52146" y="214314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1517" y="2140539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9942370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8846657" y="4028016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862861"/>
            <a:ext cx="296579" cy="22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8688782" y="375273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5" y="4641977"/>
            <a:ext cx="228373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>
            <a:off x="11393347" y="892040"/>
            <a:ext cx="236249" cy="5569367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6828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656261A-F516-40EE-939E-317A8A1142B9}"/>
              </a:ext>
            </a:extLst>
          </p:cNvPr>
          <p:cNvGrpSpPr/>
          <p:nvPr/>
        </p:nvGrpSpPr>
        <p:grpSpPr>
          <a:xfrm>
            <a:off x="3272438" y="1516993"/>
            <a:ext cx="2186287" cy="73324"/>
            <a:chOff x="3272438" y="1516993"/>
            <a:chExt cx="2186287" cy="73324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C77F42E-2F1C-46DC-980A-65E19FF71701}"/>
                </a:ext>
              </a:extLst>
            </p:cNvPr>
            <p:cNvSpPr/>
            <p:nvPr/>
          </p:nvSpPr>
          <p:spPr>
            <a:xfrm>
              <a:off x="3272438" y="1517011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351CCF0-99AE-4209-A37B-61E244566954}"/>
                </a:ext>
              </a:extLst>
            </p:cNvPr>
            <p:cNvSpPr/>
            <p:nvPr/>
          </p:nvSpPr>
          <p:spPr>
            <a:xfrm>
              <a:off x="3345744" y="1517010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3D7649E-007A-4AEC-92C5-6F1440B72540}"/>
                </a:ext>
              </a:extLst>
            </p:cNvPr>
            <p:cNvSpPr/>
            <p:nvPr/>
          </p:nvSpPr>
          <p:spPr>
            <a:xfrm>
              <a:off x="3419051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8E9E48EC-7F09-4163-9256-012EE175E91E}"/>
                </a:ext>
              </a:extLst>
            </p:cNvPr>
            <p:cNvSpPr/>
            <p:nvPr/>
          </p:nvSpPr>
          <p:spPr>
            <a:xfrm>
              <a:off x="3492357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D52FA40-2298-4A46-BB76-A25D51EDCA79}"/>
                </a:ext>
              </a:extLst>
            </p:cNvPr>
            <p:cNvSpPr/>
            <p:nvPr/>
          </p:nvSpPr>
          <p:spPr>
            <a:xfrm>
              <a:off x="3565664" y="1517008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58C0AB0A-32EB-4196-9B36-6A0061C1DC43}"/>
                </a:ext>
              </a:extLst>
            </p:cNvPr>
            <p:cNvGrpSpPr/>
            <p:nvPr/>
          </p:nvGrpSpPr>
          <p:grpSpPr>
            <a:xfrm>
              <a:off x="3636389" y="1517005"/>
              <a:ext cx="366532" cy="73309"/>
              <a:chOff x="4784203" y="1732340"/>
              <a:chExt cx="559445" cy="111893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E1C651D-D17E-4FB1-9DFE-E87590DDFEA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A8DA412-9624-4B43-A33F-2B124967A98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1D06A9-E6A9-47AA-BBE7-A6F0388B58F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5086063D-16CE-4C53-9165-4B32993D90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4D7F9AD-B923-4219-B027-71291F3DE75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E6EB518-F0D2-49AE-B4B8-BA95DB5595D8}"/>
                </a:ext>
              </a:extLst>
            </p:cNvPr>
            <p:cNvGrpSpPr/>
            <p:nvPr/>
          </p:nvGrpSpPr>
          <p:grpSpPr>
            <a:xfrm>
              <a:off x="4000340" y="1517002"/>
              <a:ext cx="366532" cy="73309"/>
              <a:chOff x="4784203" y="1732340"/>
              <a:chExt cx="559445" cy="111893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B295B2A4-AC57-4ADE-A04C-F1ED0897F7FD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6D82404B-9743-4DA8-AE2C-517E37907D7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03B94C30-4AE5-4C37-9552-B4C19651EF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8E1A61C-B7C0-48C7-B48D-FA7CF38091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62ECFEC-C521-43F2-9026-7A1FE3C9DE1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C6A19959-5701-470F-8F23-02BC533CC62A}"/>
                </a:ext>
              </a:extLst>
            </p:cNvPr>
            <p:cNvGrpSpPr/>
            <p:nvPr/>
          </p:nvGrpSpPr>
          <p:grpSpPr>
            <a:xfrm>
              <a:off x="4364291" y="1516999"/>
              <a:ext cx="366532" cy="73309"/>
              <a:chOff x="4784203" y="1732340"/>
              <a:chExt cx="559445" cy="111893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6CBDEDBC-CCCD-4E96-A322-12160763901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81FE87EB-6EE7-4D27-9837-2E989927C9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A246856F-FDD7-4F55-A594-EDC85C0C6FC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603EAFBD-1925-4BFC-AE43-87FE23C1C29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A9A9040-905D-4F00-9AEE-5D2696756F4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15F8421C-0246-4449-8C73-B111221E2CB8}"/>
                </a:ext>
              </a:extLst>
            </p:cNvPr>
            <p:cNvGrpSpPr/>
            <p:nvPr/>
          </p:nvGrpSpPr>
          <p:grpSpPr>
            <a:xfrm>
              <a:off x="4728242" y="1516996"/>
              <a:ext cx="366532" cy="73309"/>
              <a:chOff x="4784203" y="1732340"/>
              <a:chExt cx="559445" cy="111893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1767BD56-C1CC-419D-905C-3D104D9AD0F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FF926A8E-82E0-4E39-B489-1DD02CD22DC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C9A18F5D-5866-4F9C-8E45-31126FF97F7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B6614B42-D718-4C30-BB69-86D6601152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E3657268-95C3-4EE1-B86B-C1EE63C5F9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092F565-57EE-4BE6-AD54-94A853B2242B}"/>
                </a:ext>
              </a:extLst>
            </p:cNvPr>
            <p:cNvGrpSpPr/>
            <p:nvPr/>
          </p:nvGrpSpPr>
          <p:grpSpPr>
            <a:xfrm>
              <a:off x="5092193" y="1516993"/>
              <a:ext cx="366532" cy="73309"/>
              <a:chOff x="4784203" y="1732340"/>
              <a:chExt cx="559445" cy="111893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9BC232B8-B002-4CDE-B541-11A9493E43A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BF559757-90A5-4A97-BD5C-DE71CD78D20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8435B997-ECA1-4ACF-9901-D118DE03062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80311F8B-ECCC-4CC2-9140-05E111BB57F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A4E466AC-7E22-4E08-8BDF-10FDE59FEDE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76673" y="214457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3552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10569810" y="2126376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9678801" y="3994634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773246"/>
            <a:ext cx="296580" cy="11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9539074" y="3761272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6" y="4641978"/>
            <a:ext cx="1357194" cy="2625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 flipV="1">
            <a:off x="11393347" y="506040"/>
            <a:ext cx="236249" cy="4898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D422F596-ACCE-4571-80B6-8F4CCAFF9ADA}"/>
              </a:ext>
            </a:extLst>
          </p:cNvPr>
          <p:cNvSpPr txBox="1"/>
          <p:nvPr/>
        </p:nvSpPr>
        <p:spPr>
          <a:xfrm>
            <a:off x="9516950" y="559929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EFAC1ECA-3DAF-4A6A-A5AC-42070918DBF9}"/>
              </a:ext>
            </a:extLst>
          </p:cNvPr>
          <p:cNvSpPr/>
          <p:nvPr/>
        </p:nvSpPr>
        <p:spPr>
          <a:xfrm>
            <a:off x="9635666" y="5850694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0" name="직선 화살표 연결선 419">
            <a:extLst>
              <a:ext uri="{FF2B5EF4-FFF2-40B4-BE49-F238E27FC236}">
                <a16:creationId xmlns:a16="http://schemas.microsoft.com/office/drawing/2014/main" id="{21D5EB5F-28EA-4007-B325-B34DC9A0BE50}"/>
              </a:ext>
            </a:extLst>
          </p:cNvPr>
          <p:cNvCxnSpPr>
            <a:cxnSpLocks/>
            <a:stCxn id="1052" idx="3"/>
            <a:endCxn id="560" idx="1"/>
          </p:cNvCxnSpPr>
          <p:nvPr/>
        </p:nvCxnSpPr>
        <p:spPr>
          <a:xfrm flipV="1">
            <a:off x="8492796" y="5941692"/>
            <a:ext cx="2244683" cy="600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TextBox 420">
            <a:extLst>
              <a:ext uri="{FF2B5EF4-FFF2-40B4-BE49-F238E27FC236}">
                <a16:creationId xmlns:a16="http://schemas.microsoft.com/office/drawing/2014/main" id="{A8F6CE81-0172-4521-963B-3F97B52075C8}"/>
              </a:ext>
            </a:extLst>
          </p:cNvPr>
          <p:cNvSpPr txBox="1"/>
          <p:nvPr/>
        </p:nvSpPr>
        <p:spPr>
          <a:xfrm>
            <a:off x="10108625" y="5599295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2D00E4EE-0D63-46CD-B277-6253DB916CD3}"/>
              </a:ext>
            </a:extLst>
          </p:cNvPr>
          <p:cNvGrpSpPr/>
          <p:nvPr/>
        </p:nvGrpSpPr>
        <p:grpSpPr>
          <a:xfrm>
            <a:off x="10737479" y="5905033"/>
            <a:ext cx="730483" cy="820552"/>
            <a:chOff x="4322490" y="2787637"/>
            <a:chExt cx="730483" cy="820552"/>
          </a:xfrm>
        </p:grpSpPr>
        <p:grpSp>
          <p:nvGrpSpPr>
            <p:cNvPr id="424" name="그룹 423">
              <a:extLst>
                <a:ext uri="{FF2B5EF4-FFF2-40B4-BE49-F238E27FC236}">
                  <a16:creationId xmlns:a16="http://schemas.microsoft.com/office/drawing/2014/main" id="{7A752747-0201-469D-82EA-AF0CDF004BA6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560" name="직사각형 559">
                <a:extLst>
                  <a:ext uri="{FF2B5EF4-FFF2-40B4-BE49-F238E27FC236}">
                    <a16:creationId xmlns:a16="http://schemas.microsoft.com/office/drawing/2014/main" id="{23827C70-792A-4EEE-8D84-E8DE7269A15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1" name="직사각형 560">
                <a:extLst>
                  <a:ext uri="{FF2B5EF4-FFF2-40B4-BE49-F238E27FC236}">
                    <a16:creationId xmlns:a16="http://schemas.microsoft.com/office/drawing/2014/main" id="{A3C9A7C2-7EF8-4C37-9243-20F72BA714D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2" name="직사각형 561">
                <a:extLst>
                  <a:ext uri="{FF2B5EF4-FFF2-40B4-BE49-F238E27FC236}">
                    <a16:creationId xmlns:a16="http://schemas.microsoft.com/office/drawing/2014/main" id="{1B170B7B-E058-4AD1-85DE-FE792572A5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3" name="직사각형 562">
                <a:extLst>
                  <a:ext uri="{FF2B5EF4-FFF2-40B4-BE49-F238E27FC236}">
                    <a16:creationId xmlns:a16="http://schemas.microsoft.com/office/drawing/2014/main" id="{C8DF2025-037C-407B-BD31-46F44791B65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4" name="직사각형 563">
                <a:extLst>
                  <a:ext uri="{FF2B5EF4-FFF2-40B4-BE49-F238E27FC236}">
                    <a16:creationId xmlns:a16="http://schemas.microsoft.com/office/drawing/2014/main" id="{357110AA-F792-432A-B2D5-6015A0B64DF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5" name="그룹 424">
              <a:extLst>
                <a:ext uri="{FF2B5EF4-FFF2-40B4-BE49-F238E27FC236}">
                  <a16:creationId xmlns:a16="http://schemas.microsoft.com/office/drawing/2014/main" id="{DCF4D74B-2652-49D5-BA19-B5D407666A63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0CDCB202-53E4-4690-BBE8-551024FB4B9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6" name="직사각형 555">
                <a:extLst>
                  <a:ext uri="{FF2B5EF4-FFF2-40B4-BE49-F238E27FC236}">
                    <a16:creationId xmlns:a16="http://schemas.microsoft.com/office/drawing/2014/main" id="{DE1E1BD2-5563-402C-A05D-826A8211C0C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7" name="직사각형 556">
                <a:extLst>
                  <a:ext uri="{FF2B5EF4-FFF2-40B4-BE49-F238E27FC236}">
                    <a16:creationId xmlns:a16="http://schemas.microsoft.com/office/drawing/2014/main" id="{7BB0BF54-FB00-40CC-9CA7-14F124AF8DE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:a16="http://schemas.microsoft.com/office/drawing/2014/main" id="{398C7068-D5BF-4ED8-85A0-E1C920C4331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9" name="직사각형 558">
                <a:extLst>
                  <a:ext uri="{FF2B5EF4-FFF2-40B4-BE49-F238E27FC236}">
                    <a16:creationId xmlns:a16="http://schemas.microsoft.com/office/drawing/2014/main" id="{7B731772-3005-413E-980F-C6C51FF8B51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7" name="그룹 426">
              <a:extLst>
                <a:ext uri="{FF2B5EF4-FFF2-40B4-BE49-F238E27FC236}">
                  <a16:creationId xmlns:a16="http://schemas.microsoft.com/office/drawing/2014/main" id="{4F35FD29-E51A-4E21-874F-776A56045806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550" name="직사각형 549">
                <a:extLst>
                  <a:ext uri="{FF2B5EF4-FFF2-40B4-BE49-F238E27FC236}">
                    <a16:creationId xmlns:a16="http://schemas.microsoft.com/office/drawing/2014/main" id="{521CC7D6-D60C-49DD-8A02-C06E01469F2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29C63878-42AC-41FF-B745-54ED3D4B96F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820EF570-FDA2-4A19-8133-450F185F446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EAE8A343-FC3F-4B82-BE23-578EA65580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CAF12DD4-26A2-4B0A-BDA3-48C2B564F58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8" name="그룹 427">
              <a:extLst>
                <a:ext uri="{FF2B5EF4-FFF2-40B4-BE49-F238E27FC236}">
                  <a16:creationId xmlns:a16="http://schemas.microsoft.com/office/drawing/2014/main" id="{93F63B12-7578-4CE1-BA4A-767476854A29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545" name="직사각형 544">
                <a:extLst>
                  <a:ext uri="{FF2B5EF4-FFF2-40B4-BE49-F238E27FC236}">
                    <a16:creationId xmlns:a16="http://schemas.microsoft.com/office/drawing/2014/main" id="{B91E5126-F257-4EC4-B21E-B78847733DE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6" name="직사각형 545">
                <a:extLst>
                  <a:ext uri="{FF2B5EF4-FFF2-40B4-BE49-F238E27FC236}">
                    <a16:creationId xmlns:a16="http://schemas.microsoft.com/office/drawing/2014/main" id="{DF30502B-EAD2-4752-A2D0-8451AFF5970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F967BF1F-5A4A-488C-9622-6D4B2626DAC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8" name="직사각형 547">
                <a:extLst>
                  <a:ext uri="{FF2B5EF4-FFF2-40B4-BE49-F238E27FC236}">
                    <a16:creationId xmlns:a16="http://schemas.microsoft.com/office/drawing/2014/main" id="{0BB51758-D22D-4E1E-B8EC-FCF194ABCC1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FA10AEEC-58EE-48AC-8873-AB0D2B78716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4830D25A-91D7-4F80-8A8D-B190EBDA61ED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0DD93584-0F92-437E-925E-D2B49E6D64A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9D967A5C-01AF-4D8E-8778-47F41CBE90E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EF40568E-8881-4E42-906C-590EDE0D084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3" name="직사각형 542">
                <a:extLst>
                  <a:ext uri="{FF2B5EF4-FFF2-40B4-BE49-F238E27FC236}">
                    <a16:creationId xmlns:a16="http://schemas.microsoft.com/office/drawing/2014/main" id="{02D072A6-6D28-44F4-BE6E-E0D4B7AC54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4" name="직사각형 543">
                <a:extLst>
                  <a:ext uri="{FF2B5EF4-FFF2-40B4-BE49-F238E27FC236}">
                    <a16:creationId xmlns:a16="http://schemas.microsoft.com/office/drawing/2014/main" id="{80AC2358-4FC4-4850-9F17-C0D2E7EB9D5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1" name="그룹 430">
              <a:extLst>
                <a:ext uri="{FF2B5EF4-FFF2-40B4-BE49-F238E27FC236}">
                  <a16:creationId xmlns:a16="http://schemas.microsoft.com/office/drawing/2014/main" id="{60D9F698-FBB6-4DCA-B930-3EAAA530FFF4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535" name="직사각형 534">
                <a:extLst>
                  <a:ext uri="{FF2B5EF4-FFF2-40B4-BE49-F238E27FC236}">
                    <a16:creationId xmlns:a16="http://schemas.microsoft.com/office/drawing/2014/main" id="{8DBF15C0-A5C9-41CA-99D8-F8DCA03BBEB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6" name="직사각형 535">
                <a:extLst>
                  <a:ext uri="{FF2B5EF4-FFF2-40B4-BE49-F238E27FC236}">
                    <a16:creationId xmlns:a16="http://schemas.microsoft.com/office/drawing/2014/main" id="{657B2D0E-3370-4C1B-A421-350591E431D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9E0CD48A-0FE8-4578-ACC6-10F3E3D22A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8" name="직사각형 537">
                <a:extLst>
                  <a:ext uri="{FF2B5EF4-FFF2-40B4-BE49-F238E27FC236}">
                    <a16:creationId xmlns:a16="http://schemas.microsoft.com/office/drawing/2014/main" id="{628342AF-8C9C-47B6-8D6B-4FCD6E12FD0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CCE0CA5A-1DF1-4FBD-A160-337241B2F4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DC1264CA-4401-4335-91E5-B3C11B20F06E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530" name="직사각형 529">
                <a:extLst>
                  <a:ext uri="{FF2B5EF4-FFF2-40B4-BE49-F238E27FC236}">
                    <a16:creationId xmlns:a16="http://schemas.microsoft.com/office/drawing/2014/main" id="{11424818-8D30-4795-808A-BB4BB8819C1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1" name="직사각형 530">
                <a:extLst>
                  <a:ext uri="{FF2B5EF4-FFF2-40B4-BE49-F238E27FC236}">
                    <a16:creationId xmlns:a16="http://schemas.microsoft.com/office/drawing/2014/main" id="{DFFDC062-E91C-4228-8BB8-91EAADAE71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3704DB1C-0326-429A-826A-71C37FFE9D2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3" name="직사각형 532">
                <a:extLst>
                  <a:ext uri="{FF2B5EF4-FFF2-40B4-BE49-F238E27FC236}">
                    <a16:creationId xmlns:a16="http://schemas.microsoft.com/office/drawing/2014/main" id="{3B30C4C1-E8E7-4CBE-82EA-AB5ACB53794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4" name="직사각형 533">
                <a:extLst>
                  <a:ext uri="{FF2B5EF4-FFF2-40B4-BE49-F238E27FC236}">
                    <a16:creationId xmlns:a16="http://schemas.microsoft.com/office/drawing/2014/main" id="{3B405B1A-9C20-41EE-A4E7-449E89553C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4" name="그룹 433">
              <a:extLst>
                <a:ext uri="{FF2B5EF4-FFF2-40B4-BE49-F238E27FC236}">
                  <a16:creationId xmlns:a16="http://schemas.microsoft.com/office/drawing/2014/main" id="{62F8D6B2-E586-4A76-B7B2-8E9F1AF5A069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525" name="직사각형 524">
                <a:extLst>
                  <a:ext uri="{FF2B5EF4-FFF2-40B4-BE49-F238E27FC236}">
                    <a16:creationId xmlns:a16="http://schemas.microsoft.com/office/drawing/2014/main" id="{883AB70B-F5BD-4ED9-8B35-8FC54BAC188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6" name="직사각형 525">
                <a:extLst>
                  <a:ext uri="{FF2B5EF4-FFF2-40B4-BE49-F238E27FC236}">
                    <a16:creationId xmlns:a16="http://schemas.microsoft.com/office/drawing/2014/main" id="{66B930AE-BA48-46F7-8C4B-E33C47A23F7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7" name="직사각형 526">
                <a:extLst>
                  <a:ext uri="{FF2B5EF4-FFF2-40B4-BE49-F238E27FC236}">
                    <a16:creationId xmlns:a16="http://schemas.microsoft.com/office/drawing/2014/main" id="{04DCF110-2DC8-4FFD-B074-7F034F82D3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8" name="직사각형 527">
                <a:extLst>
                  <a:ext uri="{FF2B5EF4-FFF2-40B4-BE49-F238E27FC236}">
                    <a16:creationId xmlns:a16="http://schemas.microsoft.com/office/drawing/2014/main" id="{3DFA83D4-C23D-4178-9DB1-40EBCE6228A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9" name="직사각형 528">
                <a:extLst>
                  <a:ext uri="{FF2B5EF4-FFF2-40B4-BE49-F238E27FC236}">
                    <a16:creationId xmlns:a16="http://schemas.microsoft.com/office/drawing/2014/main" id="{7745F0A4-CFAE-4EBB-A2BC-25CFB7C4AFC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72D88C2C-3735-401D-AB80-8ABBA81CE807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520" name="직사각형 519">
                <a:extLst>
                  <a:ext uri="{FF2B5EF4-FFF2-40B4-BE49-F238E27FC236}">
                    <a16:creationId xmlns:a16="http://schemas.microsoft.com/office/drawing/2014/main" id="{6D0F31EE-E30C-4F4F-B75D-36E33B5F368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1" name="직사각형 520">
                <a:extLst>
                  <a:ext uri="{FF2B5EF4-FFF2-40B4-BE49-F238E27FC236}">
                    <a16:creationId xmlns:a16="http://schemas.microsoft.com/office/drawing/2014/main" id="{39E1E89A-AFE9-4118-856A-15F6AA9DEF5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:a16="http://schemas.microsoft.com/office/drawing/2014/main" id="{4C8E3721-207F-4528-A4D0-7633060BDEC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3" name="직사각형 522">
                <a:extLst>
                  <a:ext uri="{FF2B5EF4-FFF2-40B4-BE49-F238E27FC236}">
                    <a16:creationId xmlns:a16="http://schemas.microsoft.com/office/drawing/2014/main" id="{9ED8471C-B3E7-4C1F-AE9F-0DAD2FE646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4" name="직사각형 523">
                <a:extLst>
                  <a:ext uri="{FF2B5EF4-FFF2-40B4-BE49-F238E27FC236}">
                    <a16:creationId xmlns:a16="http://schemas.microsoft.com/office/drawing/2014/main" id="{684D370A-6275-4D35-9E33-F4FCEDB82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F51BD868-FD1B-4234-A903-FAF4CCF11750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515" name="직사각형 514">
                <a:extLst>
                  <a:ext uri="{FF2B5EF4-FFF2-40B4-BE49-F238E27FC236}">
                    <a16:creationId xmlns:a16="http://schemas.microsoft.com/office/drawing/2014/main" id="{F02CA436-13EA-46D4-A83A-448287027C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890CF456-BFFE-4BD2-BEE3-49156545374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7" name="직사각형 516">
                <a:extLst>
                  <a:ext uri="{FF2B5EF4-FFF2-40B4-BE49-F238E27FC236}">
                    <a16:creationId xmlns:a16="http://schemas.microsoft.com/office/drawing/2014/main" id="{6F7EDA65-BC88-439B-9D19-28B65549224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8" name="직사각형 517">
                <a:extLst>
                  <a:ext uri="{FF2B5EF4-FFF2-40B4-BE49-F238E27FC236}">
                    <a16:creationId xmlns:a16="http://schemas.microsoft.com/office/drawing/2014/main" id="{0E979403-3AA4-4010-84D6-70C33F44C4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9" name="직사각형 518">
                <a:extLst>
                  <a:ext uri="{FF2B5EF4-FFF2-40B4-BE49-F238E27FC236}">
                    <a16:creationId xmlns:a16="http://schemas.microsoft.com/office/drawing/2014/main" id="{B0D53EED-E6A9-4411-86E6-AA068E78D15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7" name="그룹 436">
              <a:extLst>
                <a:ext uri="{FF2B5EF4-FFF2-40B4-BE49-F238E27FC236}">
                  <a16:creationId xmlns:a16="http://schemas.microsoft.com/office/drawing/2014/main" id="{C700EB20-0061-4B2D-9878-55AE2CFDADCB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625B579B-0085-4C3D-94E0-923E2D90D37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71942AF6-898F-4284-BE92-98E0E4F00EF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2" name="직사각형 511">
                <a:extLst>
                  <a:ext uri="{FF2B5EF4-FFF2-40B4-BE49-F238E27FC236}">
                    <a16:creationId xmlns:a16="http://schemas.microsoft.com/office/drawing/2014/main" id="{AE963E4E-9938-4228-A35F-10BF91BDA4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3" name="직사각형 512">
                <a:extLst>
                  <a:ext uri="{FF2B5EF4-FFF2-40B4-BE49-F238E27FC236}">
                    <a16:creationId xmlns:a16="http://schemas.microsoft.com/office/drawing/2014/main" id="{24409E53-8EDD-46DA-8491-B23C4F6F2B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D790B862-619D-423A-BD13-72BA5222457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454976D7-F860-4F1A-AC28-8AA2A8D674BA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EC066B07-4AD1-4D0C-8A02-8B2AC32C4CF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4F4A434B-BF3A-4B4F-BF12-BA5FDF7C73A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53491DCC-5DA8-4F43-98B8-568558902C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E06D99A5-4859-4B34-BBA8-4DED5449296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635AF45D-30E8-4778-87C4-4BE850DA0C8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59C3E635-134A-4546-B81C-C872E59FC699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147F6484-80D6-4357-BD53-B8D011B879F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8D5E7C69-FB1A-41D0-9549-E735F5EC224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46ED4A27-05C5-433C-B703-8FC39A96F0D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E4332140-087B-4525-9E21-11053EFDCDE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1FA2ED-C0F8-4588-B2C8-617BB65878F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7911A574-B587-4A5E-8881-26DD4A671CBC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19221215-1477-40BD-B4F8-8790ACA1661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8A2C24EF-2815-493F-80C6-53EA2F4796F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0B6FF218-A127-4529-80A3-45B9DC8B4E6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FFC96058-7BC0-486A-AC05-09D42FFD48F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B8C8224C-6890-4998-A5D9-E5ABB89D32C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426CD5C0-E44E-4E67-9A65-B6B85E2ED37D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46372000-FF9E-45DC-BBE9-0FD416C6B41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1" name="직사각형 490">
                <a:extLst>
                  <a:ext uri="{FF2B5EF4-FFF2-40B4-BE49-F238E27FC236}">
                    <a16:creationId xmlns:a16="http://schemas.microsoft.com/office/drawing/2014/main" id="{050E3457-8A66-4F2D-ABC7-76D4C300BBC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AFD19D08-9F69-4873-82EE-7C1FF42F26E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C26795F4-CC71-4982-8E9E-78D31DA067A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AE7A9E4A-CF68-4FF7-8231-13E4B6FD04A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AE00389-DC34-46C2-9C80-93C8578F144C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4179F616-84D9-4DAB-B47A-E5D4224FAFD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6" name="직사각형 485">
                <a:extLst>
                  <a:ext uri="{FF2B5EF4-FFF2-40B4-BE49-F238E27FC236}">
                    <a16:creationId xmlns:a16="http://schemas.microsoft.com/office/drawing/2014/main" id="{7F637C29-40D0-4046-BB19-9DF4DB0E56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EA97F5F0-528E-4172-91C2-744AE87695C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DC5D9685-5481-49E1-A743-508FC7A6A9C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76DB169D-7DD2-4CF7-92BB-946E2958E59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28E2996F-5D17-49A0-BB28-3BAE06A0F080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A592133A-2B19-4F4E-B501-04CACA320B3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563872DF-53FD-4C56-B718-BA095196C7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2" name="직사각형 481">
                <a:extLst>
                  <a:ext uri="{FF2B5EF4-FFF2-40B4-BE49-F238E27FC236}">
                    <a16:creationId xmlns:a16="http://schemas.microsoft.com/office/drawing/2014/main" id="{6D57BB0B-2C99-45D6-AE1E-AC2BB53F6F9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3" name="직사각형 482">
                <a:extLst>
                  <a:ext uri="{FF2B5EF4-FFF2-40B4-BE49-F238E27FC236}">
                    <a16:creationId xmlns:a16="http://schemas.microsoft.com/office/drawing/2014/main" id="{A1A5AA23-CB00-4BE3-97C6-5B5EDCCDBD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4" name="직사각형 483">
                <a:extLst>
                  <a:ext uri="{FF2B5EF4-FFF2-40B4-BE49-F238E27FC236}">
                    <a16:creationId xmlns:a16="http://schemas.microsoft.com/office/drawing/2014/main" id="{C8F1B082-DD66-4CF8-A0F4-08B8C4214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0" name="그룹 449">
              <a:extLst>
                <a:ext uri="{FF2B5EF4-FFF2-40B4-BE49-F238E27FC236}">
                  <a16:creationId xmlns:a16="http://schemas.microsoft.com/office/drawing/2014/main" id="{091F7972-E179-4686-95F2-CFA280B36CBC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B9EA6490-917C-4A89-B9CF-30E2D1A2AAB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0FDA10F0-6D36-43C3-B341-8D28A34E193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3FCF5033-F8C0-497F-8E05-D8312CB63A0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31E6DDBA-EE80-4E92-A348-6B011B585A5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83030C91-ADB1-476F-AD83-672143D9E7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48079766-25EF-4438-B7FE-31AF067BF769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D5084B0B-41AC-4FD0-A789-8D91FB2BDC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487E2780-F88A-4B88-BA76-CC8EF2CF261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1428A823-ED11-4A42-8AF0-24C92ADE680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AE06E19A-E0D8-45D0-9184-26C5A8527C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1B116742-61D9-4AF2-86FC-05154D90D0A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D88846F8-14B1-49CC-B51D-ADC2654916BA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FF624F0F-7D10-4AE0-BE47-A2A8625AAD7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18A3DC0-C7D0-4B7D-B728-2A7211E971C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F623E96B-8630-404F-B0BB-4877CC76B8C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692A9D8B-7D5F-4868-A78C-EE547138E2D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FB3390DF-A7E6-4CE6-B15C-B6B06E4CF81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EB7A8A32-7990-45A8-A9AD-C50ED745EE70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2D1247C2-2B2E-4B34-8B3F-5561E2C2819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EEF8C19C-394F-4791-90E5-7926805A065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E3059A32-E512-45E3-96B2-FB16A8557E0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D4F54E72-1356-45DB-A947-4A9A6F4D37C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E42DC29B-5DCD-47A8-A004-1EFA4CD9DC8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4" name="그룹 453">
              <a:extLst>
                <a:ext uri="{FF2B5EF4-FFF2-40B4-BE49-F238E27FC236}">
                  <a16:creationId xmlns:a16="http://schemas.microsoft.com/office/drawing/2014/main" id="{F9021A7E-9563-4EF0-B416-7233D7A5C5E9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455" name="직사각형 454">
                <a:extLst>
                  <a:ext uri="{FF2B5EF4-FFF2-40B4-BE49-F238E27FC236}">
                    <a16:creationId xmlns:a16="http://schemas.microsoft.com/office/drawing/2014/main" id="{9EAD311A-0D5F-4114-9896-C2B20688DDC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6" name="직사각형 455">
                <a:extLst>
                  <a:ext uri="{FF2B5EF4-FFF2-40B4-BE49-F238E27FC236}">
                    <a16:creationId xmlns:a16="http://schemas.microsoft.com/office/drawing/2014/main" id="{60AE9A21-BFB6-4732-9B7F-99DC2AE6294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7" name="직사각형 456">
                <a:extLst>
                  <a:ext uri="{FF2B5EF4-FFF2-40B4-BE49-F238E27FC236}">
                    <a16:creationId xmlns:a16="http://schemas.microsoft.com/office/drawing/2014/main" id="{0994C5AC-F1BE-4CC2-BD17-3B9FE6B6375A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81A6045E-F97E-4F3D-A08D-2EF1C069E30D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69120C90-E08C-43E1-96BD-28826307683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565" name="TextBox 564">
            <a:extLst>
              <a:ext uri="{FF2B5EF4-FFF2-40B4-BE49-F238E27FC236}">
                <a16:creationId xmlns:a16="http://schemas.microsoft.com/office/drawing/2014/main" id="{7C945F65-5EE9-4F49-B79A-6B6A1B719DA2}"/>
              </a:ext>
            </a:extLst>
          </p:cNvPr>
          <p:cNvSpPr txBox="1"/>
          <p:nvPr/>
        </p:nvSpPr>
        <p:spPr>
          <a:xfrm>
            <a:off x="10737479" y="564008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0B8F5697-6B37-4409-9D36-8BEEE8F5CF91}"/>
              </a:ext>
            </a:extLst>
          </p:cNvPr>
          <p:cNvSpPr txBox="1"/>
          <p:nvPr/>
        </p:nvSpPr>
        <p:spPr>
          <a:xfrm>
            <a:off x="8670660" y="561152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43029C61-5D94-4E55-BB9A-F65FFDB4144D}"/>
              </a:ext>
            </a:extLst>
          </p:cNvPr>
          <p:cNvSpPr txBox="1"/>
          <p:nvPr/>
        </p:nvSpPr>
        <p:spPr>
          <a:xfrm>
            <a:off x="9362432" y="6218453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8D7EE97E-F125-4C9A-8096-BF1EEDFAEAEA}"/>
              </a:ext>
            </a:extLst>
          </p:cNvPr>
          <p:cNvSpPr txBox="1"/>
          <p:nvPr/>
        </p:nvSpPr>
        <p:spPr>
          <a:xfrm>
            <a:off x="10275825" y="6225001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9" name="그룹 568">
            <a:extLst>
              <a:ext uri="{FF2B5EF4-FFF2-40B4-BE49-F238E27FC236}">
                <a16:creationId xmlns:a16="http://schemas.microsoft.com/office/drawing/2014/main" id="{898ABCEF-E6B6-4406-AFB2-0B5AE79283E4}"/>
              </a:ext>
            </a:extLst>
          </p:cNvPr>
          <p:cNvGrpSpPr/>
          <p:nvPr/>
        </p:nvGrpSpPr>
        <p:grpSpPr>
          <a:xfrm>
            <a:off x="8737772" y="6706697"/>
            <a:ext cx="366532" cy="73309"/>
            <a:chOff x="4784203" y="1732340"/>
            <a:chExt cx="559445" cy="111893"/>
          </a:xfrm>
        </p:grpSpPr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2AB02CB6-ADD6-40CE-AF17-A89871C1131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5F8FE78E-D51D-4DD1-9F10-9F42628F3D3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2ADE91E1-C656-4837-AA88-252EA86C408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84DCCB76-CBD8-4C2E-991E-29EB4F51D48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E5BDD3A-4DAD-45E1-9CD4-B09114EA552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5" name="그룹 574">
            <a:extLst>
              <a:ext uri="{FF2B5EF4-FFF2-40B4-BE49-F238E27FC236}">
                <a16:creationId xmlns:a16="http://schemas.microsoft.com/office/drawing/2014/main" id="{1D2A287B-7CA2-4041-8DDC-A44FE784A06D}"/>
              </a:ext>
            </a:extLst>
          </p:cNvPr>
          <p:cNvGrpSpPr/>
          <p:nvPr/>
        </p:nvGrpSpPr>
        <p:grpSpPr>
          <a:xfrm>
            <a:off x="9101723" y="6706694"/>
            <a:ext cx="366532" cy="73309"/>
            <a:chOff x="4784203" y="1732340"/>
            <a:chExt cx="559445" cy="111893"/>
          </a:xfrm>
        </p:grpSpPr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C4A543E5-8ECE-4504-B362-1AB71293EE9C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911AA06C-45E8-4D12-8923-016C45F236EF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EEF2FC94-7048-446A-9EB7-0B74F6C640F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649542E5-3340-40E6-A971-9964327516C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1DA01C1-E871-4AC6-A8CD-C6A1BC1095B8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81" name="직선 화살표 연결선 580">
            <a:extLst>
              <a:ext uri="{FF2B5EF4-FFF2-40B4-BE49-F238E27FC236}">
                <a16:creationId xmlns:a16="http://schemas.microsoft.com/office/drawing/2014/main" id="{BEEA1D54-E45D-426A-9DF7-69385E853481}"/>
              </a:ext>
            </a:extLst>
          </p:cNvPr>
          <p:cNvCxnSpPr>
            <a:cxnSpLocks/>
            <a:stCxn id="1053" idx="3"/>
            <a:endCxn id="570" idx="1"/>
          </p:cNvCxnSpPr>
          <p:nvPr/>
        </p:nvCxnSpPr>
        <p:spPr>
          <a:xfrm>
            <a:off x="8492796" y="6702683"/>
            <a:ext cx="244976" cy="4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TextBox 581">
            <a:extLst>
              <a:ext uri="{FF2B5EF4-FFF2-40B4-BE49-F238E27FC236}">
                <a16:creationId xmlns:a16="http://schemas.microsoft.com/office/drawing/2014/main" id="{F24960DD-E833-4443-9414-167CF5DB75F0}"/>
              </a:ext>
            </a:extLst>
          </p:cNvPr>
          <p:cNvSpPr txBox="1"/>
          <p:nvPr/>
        </p:nvSpPr>
        <p:spPr>
          <a:xfrm>
            <a:off x="10325591" y="439879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2440FB9-ECBE-4A46-A8CF-4B0970A31DF8}"/>
              </a:ext>
            </a:extLst>
          </p:cNvPr>
          <p:cNvSpPr/>
          <p:nvPr/>
        </p:nvSpPr>
        <p:spPr>
          <a:xfrm>
            <a:off x="10442058" y="4601189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6C44510D-7BC8-47F5-933D-B1F806F5FEF9}"/>
              </a:ext>
            </a:extLst>
          </p:cNvPr>
          <p:cNvSpPr/>
          <p:nvPr/>
        </p:nvSpPr>
        <p:spPr>
          <a:xfrm>
            <a:off x="8798413" y="5069375"/>
            <a:ext cx="1339119" cy="31765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5" name="직선 화살표 연결선 584">
            <a:extLst>
              <a:ext uri="{FF2B5EF4-FFF2-40B4-BE49-F238E27FC236}">
                <a16:creationId xmlns:a16="http://schemas.microsoft.com/office/drawing/2014/main" id="{EE358BCD-CA28-473D-8131-244E500AB167}"/>
              </a:ext>
            </a:extLst>
          </p:cNvPr>
          <p:cNvCxnSpPr>
            <a:cxnSpLocks/>
            <a:stCxn id="1036" idx="3"/>
            <a:endCxn id="584" idx="1"/>
          </p:cNvCxnSpPr>
          <p:nvPr/>
        </p:nvCxnSpPr>
        <p:spPr>
          <a:xfrm>
            <a:off x="8492796" y="5046622"/>
            <a:ext cx="305617" cy="181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6" name="TextBox 585">
            <a:extLst>
              <a:ext uri="{FF2B5EF4-FFF2-40B4-BE49-F238E27FC236}">
                <a16:creationId xmlns:a16="http://schemas.microsoft.com/office/drawing/2014/main" id="{7D326A0F-16A6-463E-8296-7DC75C2F89FC}"/>
              </a:ext>
            </a:extLst>
          </p:cNvPr>
          <p:cNvSpPr txBox="1"/>
          <p:nvPr/>
        </p:nvSpPr>
        <p:spPr>
          <a:xfrm>
            <a:off x="8661939" y="487717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42E96D90-4BE8-402C-8716-6EB15A606061}"/>
              </a:ext>
            </a:extLst>
          </p:cNvPr>
          <p:cNvSpPr/>
          <p:nvPr/>
        </p:nvSpPr>
        <p:spPr>
          <a:xfrm>
            <a:off x="8795130" y="5427189"/>
            <a:ext cx="1339119" cy="7389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9" name="직선 화살표 연결선 588">
            <a:extLst>
              <a:ext uri="{FF2B5EF4-FFF2-40B4-BE49-F238E27FC236}">
                <a16:creationId xmlns:a16="http://schemas.microsoft.com/office/drawing/2014/main" id="{6AF7831E-4B79-487C-9634-5F0D13317C96}"/>
              </a:ext>
            </a:extLst>
          </p:cNvPr>
          <p:cNvCxnSpPr>
            <a:cxnSpLocks/>
            <a:stCxn id="1037" idx="3"/>
            <a:endCxn id="587" idx="1"/>
          </p:cNvCxnSpPr>
          <p:nvPr/>
        </p:nvCxnSpPr>
        <p:spPr>
          <a:xfrm>
            <a:off x="8492796" y="5207472"/>
            <a:ext cx="302334" cy="256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TextBox 591">
            <a:extLst>
              <a:ext uri="{FF2B5EF4-FFF2-40B4-BE49-F238E27FC236}">
                <a16:creationId xmlns:a16="http://schemas.microsoft.com/office/drawing/2014/main" id="{9D1FB826-59E0-44C8-8720-D08E20928543}"/>
              </a:ext>
            </a:extLst>
          </p:cNvPr>
          <p:cNvSpPr txBox="1"/>
          <p:nvPr/>
        </p:nvSpPr>
        <p:spPr>
          <a:xfrm>
            <a:off x="7749597" y="154897"/>
            <a:ext cx="2839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(100,24,24,30)=&gt; 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0F7ADF77-53E8-4B5C-AF20-467A5B119A9B}"/>
              </a:ext>
            </a:extLst>
          </p:cNvPr>
          <p:cNvSpPr/>
          <p:nvPr/>
        </p:nvSpPr>
        <p:spPr>
          <a:xfrm>
            <a:off x="8846051" y="42162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F1606642-E8B1-4212-8288-1FA0778068AA}"/>
              </a:ext>
            </a:extLst>
          </p:cNvPr>
          <p:cNvSpPr/>
          <p:nvPr/>
        </p:nvSpPr>
        <p:spPr>
          <a:xfrm>
            <a:off x="9127559" y="41957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C76A46B4-474B-4E50-9616-ED0D12916D1B}"/>
              </a:ext>
            </a:extLst>
          </p:cNvPr>
          <p:cNvSpPr/>
          <p:nvPr/>
        </p:nvSpPr>
        <p:spPr>
          <a:xfrm>
            <a:off x="9409067" y="417525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E4296FEB-3DBC-4585-B6BF-06E7002ACB21}"/>
              </a:ext>
            </a:extLst>
          </p:cNvPr>
          <p:cNvSpPr/>
          <p:nvPr/>
        </p:nvSpPr>
        <p:spPr>
          <a:xfrm>
            <a:off x="9690575" y="415474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DE316C2E-2D3D-487B-9808-5F0CAC7BECC4}"/>
              </a:ext>
            </a:extLst>
          </p:cNvPr>
          <p:cNvSpPr/>
          <p:nvPr/>
        </p:nvSpPr>
        <p:spPr>
          <a:xfrm>
            <a:off x="9972083" y="413423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B6BD9689-A21F-4221-9722-D96D79F8EF62}"/>
              </a:ext>
            </a:extLst>
          </p:cNvPr>
          <p:cNvSpPr/>
          <p:nvPr/>
        </p:nvSpPr>
        <p:spPr>
          <a:xfrm>
            <a:off x="10253591" y="411372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9" name="직선 화살표 연결선 598">
            <a:extLst>
              <a:ext uri="{FF2B5EF4-FFF2-40B4-BE49-F238E27FC236}">
                <a16:creationId xmlns:a16="http://schemas.microsoft.com/office/drawing/2014/main" id="{40AC891F-0C4D-4104-8C8A-FC6BD646CA34}"/>
              </a:ext>
            </a:extLst>
          </p:cNvPr>
          <p:cNvCxnSpPr>
            <a:cxnSpLocks/>
            <a:stCxn id="980" idx="3"/>
          </p:cNvCxnSpPr>
          <p:nvPr/>
        </p:nvCxnSpPr>
        <p:spPr>
          <a:xfrm flipV="1">
            <a:off x="8511813" y="2020244"/>
            <a:ext cx="200182" cy="65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3" name="TextBox 602">
            <a:extLst>
              <a:ext uri="{FF2B5EF4-FFF2-40B4-BE49-F238E27FC236}">
                <a16:creationId xmlns:a16="http://schemas.microsoft.com/office/drawing/2014/main" id="{AA64CA56-088C-44AC-8A71-6C27FEA239E4}"/>
              </a:ext>
            </a:extLst>
          </p:cNvPr>
          <p:cNvSpPr txBox="1"/>
          <p:nvPr/>
        </p:nvSpPr>
        <p:spPr>
          <a:xfrm>
            <a:off x="10569809" y="2315188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(30,25)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64EE8F04-EEF7-4524-9305-7F3D4BAE1F2B}"/>
              </a:ext>
            </a:extLst>
          </p:cNvPr>
          <p:cNvSpPr txBox="1"/>
          <p:nvPr/>
        </p:nvSpPr>
        <p:spPr>
          <a:xfrm>
            <a:off x="10550150" y="2497185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2CF4D56B-266C-4AFA-BB26-A3F4255B7592}"/>
              </a:ext>
            </a:extLst>
          </p:cNvPr>
          <p:cNvCxnSpPr>
            <a:cxnSpLocks/>
            <a:endCxn id="604" idx="1"/>
          </p:cNvCxnSpPr>
          <p:nvPr/>
        </p:nvCxnSpPr>
        <p:spPr>
          <a:xfrm>
            <a:off x="8486658" y="2235287"/>
            <a:ext cx="2063492" cy="388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373C7A38-51A7-4E6E-A4E0-AC45DB4647EC}"/>
              </a:ext>
            </a:extLst>
          </p:cNvPr>
          <p:cNvSpPr/>
          <p:nvPr/>
        </p:nvSpPr>
        <p:spPr>
          <a:xfrm rot="5400000">
            <a:off x="9042818" y="2249775"/>
            <a:ext cx="75884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1" name="직선 화살표 연결선 610">
            <a:extLst>
              <a:ext uri="{FF2B5EF4-FFF2-40B4-BE49-F238E27FC236}">
                <a16:creationId xmlns:a16="http://schemas.microsoft.com/office/drawing/2014/main" id="{63ED2109-4801-4681-8070-8FEC2CA3B61C}"/>
              </a:ext>
            </a:extLst>
          </p:cNvPr>
          <p:cNvCxnSpPr>
            <a:cxnSpLocks/>
            <a:stCxn id="993" idx="3"/>
            <a:endCxn id="610" idx="2"/>
          </p:cNvCxnSpPr>
          <p:nvPr/>
        </p:nvCxnSpPr>
        <p:spPr>
          <a:xfrm>
            <a:off x="8511813" y="2402708"/>
            <a:ext cx="378281" cy="37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" name="TextBox 613">
            <a:extLst>
              <a:ext uri="{FF2B5EF4-FFF2-40B4-BE49-F238E27FC236}">
                <a16:creationId xmlns:a16="http://schemas.microsoft.com/office/drawing/2014/main" id="{EED4B19E-72F2-4847-AC26-55F9092678A0}"/>
              </a:ext>
            </a:extLst>
          </p:cNvPr>
          <p:cNvSpPr txBox="1"/>
          <p:nvPr/>
        </p:nvSpPr>
        <p:spPr>
          <a:xfrm>
            <a:off x="9169476" y="231934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76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37800" y="17908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698740" y="17664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966001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https://github.com/imguru-mooc/AI_Basic/tree/master/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인공지능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(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주말반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)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623EF6-840D-40CF-B75F-388520883E29}"/>
              </a:ext>
            </a:extLst>
          </p:cNvPr>
          <p:cNvSpPr txBox="1"/>
          <p:nvPr/>
        </p:nvSpPr>
        <p:spPr>
          <a:xfrm>
            <a:off x="3225479" y="2677610"/>
            <a:ext cx="54713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18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쉬는시간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 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수업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휴식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E4DA12-A98E-45EA-BA87-84D16CC51C90}"/>
              </a:ext>
            </a:extLst>
          </p:cNvPr>
          <p:cNvCxnSpPr>
            <a:cxnSpLocks/>
          </p:cNvCxnSpPr>
          <p:nvPr/>
        </p:nvCxnSpPr>
        <p:spPr>
          <a:xfrm flipV="1">
            <a:off x="7779007" y="987262"/>
            <a:ext cx="1524884" cy="1077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CCAB9E54-C558-430F-B04F-084E396E332E}"/>
              </a:ext>
            </a:extLst>
          </p:cNvPr>
          <p:cNvSpPr/>
          <p:nvPr/>
        </p:nvSpPr>
        <p:spPr>
          <a:xfrm>
            <a:off x="8481996" y="1489459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0DD1007-2F0E-4B3B-9797-8A31E04567B2}"/>
              </a:ext>
            </a:extLst>
          </p:cNvPr>
          <p:cNvCxnSpPr/>
          <p:nvPr/>
        </p:nvCxnSpPr>
        <p:spPr>
          <a:xfrm flipV="1">
            <a:off x="3985549" y="985691"/>
            <a:ext cx="0" cy="195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E1D43D-2FB1-4C0E-BEF2-93D1BDCDF79B}"/>
              </a:ext>
            </a:extLst>
          </p:cNvPr>
          <p:cNvCxnSpPr/>
          <p:nvPr/>
        </p:nvCxnSpPr>
        <p:spPr>
          <a:xfrm>
            <a:off x="3835078" y="2727767"/>
            <a:ext cx="21567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7357D5-C52C-4000-8322-D227B2DA987C}"/>
              </a:ext>
            </a:extLst>
          </p:cNvPr>
          <p:cNvSpPr txBox="1"/>
          <p:nvPr/>
        </p:nvSpPr>
        <p:spPr>
          <a:xfrm>
            <a:off x="3657786" y="17661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24C44-349B-4525-ADE6-DA0F18922045}"/>
              </a:ext>
            </a:extLst>
          </p:cNvPr>
          <p:cNvSpPr txBox="1"/>
          <p:nvPr/>
        </p:nvSpPr>
        <p:spPr>
          <a:xfrm>
            <a:off x="4747226" y="26496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1B2B54E-BC94-4392-BD44-20F73E8849A8}"/>
              </a:ext>
            </a:extLst>
          </p:cNvPr>
          <p:cNvSpPr/>
          <p:nvPr/>
        </p:nvSpPr>
        <p:spPr>
          <a:xfrm>
            <a:off x="4043423" y="1199909"/>
            <a:ext cx="1890531" cy="1478954"/>
          </a:xfrm>
          <a:custGeom>
            <a:avLst/>
            <a:gdLst>
              <a:gd name="connsiteX0" fmla="*/ 0 w 1890531"/>
              <a:gd name="connsiteY0" fmla="*/ 23149 h 1478954"/>
              <a:gd name="connsiteX1" fmla="*/ 192911 w 1890531"/>
              <a:gd name="connsiteY1" fmla="*/ 979990 h 1478954"/>
              <a:gd name="connsiteX2" fmla="*/ 856526 w 1890531"/>
              <a:gd name="connsiteY2" fmla="*/ 1477701 h 1478954"/>
              <a:gd name="connsiteX3" fmla="*/ 1581873 w 1890531"/>
              <a:gd name="connsiteY3" fmla="*/ 1084162 h 1478954"/>
              <a:gd name="connsiteX4" fmla="*/ 1890531 w 1890531"/>
              <a:gd name="connsiteY4" fmla="*/ 0 h 1478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531" h="1478954">
                <a:moveTo>
                  <a:pt x="0" y="23149"/>
                </a:moveTo>
                <a:cubicBezTo>
                  <a:pt x="25078" y="380357"/>
                  <a:pt x="50157" y="737565"/>
                  <a:pt x="192911" y="979990"/>
                </a:cubicBezTo>
                <a:cubicBezTo>
                  <a:pt x="335665" y="1222415"/>
                  <a:pt x="625032" y="1460339"/>
                  <a:pt x="856526" y="1477701"/>
                </a:cubicBezTo>
                <a:cubicBezTo>
                  <a:pt x="1088020" y="1495063"/>
                  <a:pt x="1409539" y="1330445"/>
                  <a:pt x="1581873" y="1084162"/>
                </a:cubicBezTo>
                <a:cubicBezTo>
                  <a:pt x="1754207" y="837879"/>
                  <a:pt x="1822369" y="418939"/>
                  <a:pt x="1890531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BB0186-CB44-41A1-9C54-C0B1AFF3F255}"/>
              </a:ext>
            </a:extLst>
          </p:cNvPr>
          <p:cNvSpPr txBox="1"/>
          <p:nvPr/>
        </p:nvSpPr>
        <p:spPr>
          <a:xfrm>
            <a:off x="5326658" y="80190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3F85FF2-85DD-4D7D-83B3-96629648DB11}"/>
              </a:ext>
            </a:extLst>
          </p:cNvPr>
          <p:cNvSpPr/>
          <p:nvPr/>
        </p:nvSpPr>
        <p:spPr>
          <a:xfrm>
            <a:off x="5852932" y="1327230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7EE676-57FC-4297-9368-BD1A00668901}"/>
              </a:ext>
            </a:extLst>
          </p:cNvPr>
          <p:cNvCxnSpPr>
            <a:cxnSpLocks/>
          </p:cNvCxnSpPr>
          <p:nvPr/>
        </p:nvCxnSpPr>
        <p:spPr>
          <a:xfrm flipV="1">
            <a:off x="3830557" y="2701041"/>
            <a:ext cx="2275607" cy="64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2BFE01-B502-414A-A78A-6D0619768C3B}"/>
                  </a:ext>
                </a:extLst>
              </p:cNvPr>
              <p:cNvSpPr txBox="1"/>
              <p:nvPr/>
            </p:nvSpPr>
            <p:spPr>
              <a:xfrm>
                <a:off x="6842244" y="3785725"/>
                <a:ext cx="1873526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w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2BFE01-B502-414A-A78A-6D0619768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244" y="3785725"/>
                <a:ext cx="1873526" cy="635367"/>
              </a:xfrm>
              <a:prstGeom prst="rect">
                <a:avLst/>
              </a:prstGeom>
              <a:blipFill>
                <a:blip r:embed="rId5"/>
                <a:stretch>
                  <a:fillRect l="-4870"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7359F84-AEAC-4E1E-B341-C2E18D22323A}"/>
              </a:ext>
            </a:extLst>
          </p:cNvPr>
          <p:cNvSpPr/>
          <p:nvPr/>
        </p:nvSpPr>
        <p:spPr>
          <a:xfrm>
            <a:off x="4040733" y="2718962"/>
            <a:ext cx="538729" cy="27275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52C5645-7B4F-4DB8-8B74-417B698CB62A}"/>
              </a:ext>
            </a:extLst>
          </p:cNvPr>
          <p:cNvSpPr/>
          <p:nvPr/>
        </p:nvSpPr>
        <p:spPr>
          <a:xfrm>
            <a:off x="5635956" y="2082847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71C1E70-83B9-4C29-9219-B5AFCE2D2CAC}"/>
              </a:ext>
            </a:extLst>
          </p:cNvPr>
          <p:cNvSpPr/>
          <p:nvPr/>
        </p:nvSpPr>
        <p:spPr>
          <a:xfrm>
            <a:off x="5381500" y="2420388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34884FF-229F-4E6C-9114-33EFDDB26505}"/>
              </a:ext>
            </a:extLst>
          </p:cNvPr>
          <p:cNvSpPr/>
          <p:nvPr/>
        </p:nvSpPr>
        <p:spPr>
          <a:xfrm>
            <a:off x="5140777" y="2526771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26BA820-2ACE-4274-B25B-FDF6A9050D36}"/>
              </a:ext>
            </a:extLst>
          </p:cNvPr>
          <p:cNvSpPr/>
          <p:nvPr/>
        </p:nvSpPr>
        <p:spPr>
          <a:xfrm>
            <a:off x="4995800" y="2572539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9CE07AF-88F7-4F46-97E4-9CFB1404A6E2}"/>
              </a:ext>
            </a:extLst>
          </p:cNvPr>
          <p:cNvSpPr/>
          <p:nvPr/>
        </p:nvSpPr>
        <p:spPr>
          <a:xfrm>
            <a:off x="4920978" y="2592234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23AF6E1-0185-47B3-9AB5-460D73141B7C}"/>
              </a:ext>
            </a:extLst>
          </p:cNvPr>
          <p:cNvSpPr/>
          <p:nvPr/>
        </p:nvSpPr>
        <p:spPr>
          <a:xfrm>
            <a:off x="4868480" y="2591240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B6D15C-B2E1-4BEF-B1FE-82A18B45F882}"/>
              </a:ext>
            </a:extLst>
          </p:cNvPr>
          <p:cNvSpPr txBox="1"/>
          <p:nvPr/>
        </p:nvSpPr>
        <p:spPr>
          <a:xfrm>
            <a:off x="4995139" y="12208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E1A64DF-5D34-447B-A8C3-CF3EC85725B4}"/>
              </a:ext>
            </a:extLst>
          </p:cNvPr>
          <p:cNvSpPr/>
          <p:nvPr/>
        </p:nvSpPr>
        <p:spPr>
          <a:xfrm>
            <a:off x="4005395" y="1319901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EDCCCFF-8CD0-4EBC-8FF2-D6DEFAE97F98}"/>
              </a:ext>
            </a:extLst>
          </p:cNvPr>
          <p:cNvSpPr/>
          <p:nvPr/>
        </p:nvSpPr>
        <p:spPr>
          <a:xfrm>
            <a:off x="4231328" y="2110753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173DAE6-8EFD-4139-A7FA-82242C6DB249}"/>
              </a:ext>
            </a:extLst>
          </p:cNvPr>
          <p:cNvSpPr/>
          <p:nvPr/>
        </p:nvSpPr>
        <p:spPr>
          <a:xfrm>
            <a:off x="4509882" y="2415291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78CCB98-7925-42D9-A4E8-E52929BF61F5}"/>
              </a:ext>
            </a:extLst>
          </p:cNvPr>
          <p:cNvSpPr/>
          <p:nvPr/>
        </p:nvSpPr>
        <p:spPr>
          <a:xfrm>
            <a:off x="4707815" y="2535177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7D61AAB-C3F5-44DA-8DD6-D5C32B2B6B49}"/>
              </a:ext>
            </a:extLst>
          </p:cNvPr>
          <p:cNvSpPr/>
          <p:nvPr/>
        </p:nvSpPr>
        <p:spPr>
          <a:xfrm>
            <a:off x="7574184" y="2620860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ACF6940-775F-43F5-B11A-FF13F1EFE039}"/>
              </a:ext>
            </a:extLst>
          </p:cNvPr>
          <p:cNvCxnSpPr>
            <a:cxnSpLocks/>
          </p:cNvCxnSpPr>
          <p:nvPr/>
        </p:nvCxnSpPr>
        <p:spPr>
          <a:xfrm flipV="1">
            <a:off x="6909212" y="2023167"/>
            <a:ext cx="1446294" cy="13038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197768"/>
            <a:ext cx="2735330" cy="1482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F4201232-C4A1-4001-A06B-E28CC271BB8B}"/>
              </a:ext>
            </a:extLst>
          </p:cNvPr>
          <p:cNvSpPr/>
          <p:nvPr/>
        </p:nvSpPr>
        <p:spPr>
          <a:xfrm rot="19046136">
            <a:off x="5645299" y="3236015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88981C-E020-4961-8B8A-8CB7F9F22154}"/>
              </a:ext>
            </a:extLst>
          </p:cNvPr>
          <p:cNvSpPr/>
          <p:nvPr/>
        </p:nvSpPr>
        <p:spPr>
          <a:xfrm rot="19046136">
            <a:off x="6090170" y="1994008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7053169" y="5989391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7217011" y="5832316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F877CBD-D181-4CEE-8628-F4DC8A201375}"/>
              </a:ext>
            </a:extLst>
          </p:cNvPr>
          <p:cNvSpPr/>
          <p:nvPr/>
        </p:nvSpPr>
        <p:spPr>
          <a:xfrm>
            <a:off x="5932842" y="4971488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191FF31-AC34-4A8C-A71B-A611DC2BD53D}"/>
              </a:ext>
            </a:extLst>
          </p:cNvPr>
          <p:cNvSpPr/>
          <p:nvPr/>
        </p:nvSpPr>
        <p:spPr>
          <a:xfrm>
            <a:off x="6162985" y="475194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8BA017-6A3A-4204-B1FF-80EE081ACEAE}"/>
              </a:ext>
            </a:extLst>
          </p:cNvPr>
          <p:cNvCxnSpPr/>
          <p:nvPr/>
        </p:nvCxnSpPr>
        <p:spPr>
          <a:xfrm flipH="1">
            <a:off x="6203713" y="4796589"/>
            <a:ext cx="1335406" cy="1335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13424578-348C-48DD-9EA0-6871ED3170CE}"/>
              </a:ext>
            </a:extLst>
          </p:cNvPr>
          <p:cNvSpPr/>
          <p:nvPr/>
        </p:nvSpPr>
        <p:spPr>
          <a:xfrm>
            <a:off x="5868628" y="2545663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E5FD2DE5-3B35-4812-B9D2-1E748E7BF6EB}"/>
              </a:ext>
            </a:extLst>
          </p:cNvPr>
          <p:cNvSpPr/>
          <p:nvPr/>
        </p:nvSpPr>
        <p:spPr>
          <a:xfrm>
            <a:off x="6230513" y="140907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36F22F-CB17-4822-9AB1-358BDF208E9D}"/>
              </a:ext>
            </a:extLst>
          </p:cNvPr>
          <p:cNvCxnSpPr>
            <a:cxnSpLocks/>
          </p:cNvCxnSpPr>
          <p:nvPr/>
        </p:nvCxnSpPr>
        <p:spPr>
          <a:xfrm flipV="1">
            <a:off x="7657399" y="1527858"/>
            <a:ext cx="1212667" cy="13405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0D96438C-E4E3-4A6D-B640-213404B9E52A}"/>
              </a:ext>
            </a:extLst>
          </p:cNvPr>
          <p:cNvSpPr/>
          <p:nvPr/>
        </p:nvSpPr>
        <p:spPr>
          <a:xfrm>
            <a:off x="8242786" y="2137642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 # 4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1EE03-9E93-4A4B-86E6-C511BB7A4770}"/>
              </a:ext>
            </a:extLst>
          </p:cNvPr>
          <p:cNvSpPr/>
          <p:nvPr/>
        </p:nvSpPr>
        <p:spPr>
          <a:xfrm>
            <a:off x="5764192" y="2060294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A801AF-0BE8-4F22-92E8-C60B1F72292D}"/>
              </a:ext>
            </a:extLst>
          </p:cNvPr>
          <p:cNvSpPr/>
          <p:nvPr/>
        </p:nvSpPr>
        <p:spPr>
          <a:xfrm>
            <a:off x="6165829" y="2060293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31D086-8A5C-49AC-9B15-E4D74A8D4B62}"/>
              </a:ext>
            </a:extLst>
          </p:cNvPr>
          <p:cNvSpPr/>
          <p:nvPr/>
        </p:nvSpPr>
        <p:spPr>
          <a:xfrm>
            <a:off x="6969103" y="2060293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C02C5C-5A65-46A8-8836-BC871F8D9A54}"/>
              </a:ext>
            </a:extLst>
          </p:cNvPr>
          <p:cNvSpPr/>
          <p:nvPr/>
        </p:nvSpPr>
        <p:spPr>
          <a:xfrm>
            <a:off x="7370740" y="2060292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26DB50-D9AE-48F6-A183-3BC404B5E590}"/>
              </a:ext>
            </a:extLst>
          </p:cNvPr>
          <p:cNvSpPr/>
          <p:nvPr/>
        </p:nvSpPr>
        <p:spPr>
          <a:xfrm>
            <a:off x="8174014" y="2060292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59209B-21D8-4E82-A047-D68A83AB4E3C}"/>
              </a:ext>
            </a:extLst>
          </p:cNvPr>
          <p:cNvSpPr/>
          <p:nvPr/>
        </p:nvSpPr>
        <p:spPr>
          <a:xfrm>
            <a:off x="8575651" y="2060291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F0A002-7FA7-469F-A851-DD0EE77F3520}"/>
              </a:ext>
            </a:extLst>
          </p:cNvPr>
          <p:cNvSpPr/>
          <p:nvPr/>
        </p:nvSpPr>
        <p:spPr>
          <a:xfrm>
            <a:off x="9378925" y="206029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750CFA-57B5-4C0C-A88A-18D91CAF36E1}"/>
              </a:ext>
            </a:extLst>
          </p:cNvPr>
          <p:cNvSpPr/>
          <p:nvPr/>
        </p:nvSpPr>
        <p:spPr>
          <a:xfrm>
            <a:off x="9780562" y="2060290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9E4587-6A85-4463-A264-FF53F33528CC}"/>
              </a:ext>
            </a:extLst>
          </p:cNvPr>
          <p:cNvSpPr/>
          <p:nvPr/>
        </p:nvSpPr>
        <p:spPr>
          <a:xfrm>
            <a:off x="4901869" y="2060290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36BAD8D5-25AA-42F9-AC5B-83FB576A233C}"/>
              </a:ext>
            </a:extLst>
          </p:cNvPr>
          <p:cNvCxnSpPr>
            <a:stCxn id="14" idx="3"/>
            <a:endCxn id="3" idx="1"/>
          </p:cNvCxnSpPr>
          <p:nvPr/>
        </p:nvCxnSpPr>
        <p:spPr>
          <a:xfrm>
            <a:off x="5303506" y="2261109"/>
            <a:ext cx="460686" cy="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9BCEA3BE-D89A-40DF-A175-55805A8949F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567466" y="2261112"/>
            <a:ext cx="401637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19C705D1-E464-44D7-9D5A-6F4B0FFFAA9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772377" y="2261111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953E83A3-145E-4777-86ED-3894DA09A5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977288" y="2261110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849B5A-3B9C-47D4-BBE0-1778DC8B80A7}"/>
              </a:ext>
            </a:extLst>
          </p:cNvPr>
          <p:cNvSpPr/>
          <p:nvPr/>
        </p:nvSpPr>
        <p:spPr>
          <a:xfrm>
            <a:off x="6200172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785DC6-85EB-4FAF-93FD-35848F53DF2A}"/>
              </a:ext>
            </a:extLst>
          </p:cNvPr>
          <p:cNvSpPr/>
          <p:nvPr/>
        </p:nvSpPr>
        <p:spPr>
          <a:xfrm>
            <a:off x="6601809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6928E1-B839-47AF-B29C-4DF329280CCE}"/>
              </a:ext>
            </a:extLst>
          </p:cNvPr>
          <p:cNvSpPr/>
          <p:nvPr/>
        </p:nvSpPr>
        <p:spPr>
          <a:xfrm>
            <a:off x="7003446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E4839E-E83A-490E-9C77-7FDD2BE890F9}"/>
              </a:ext>
            </a:extLst>
          </p:cNvPr>
          <p:cNvSpPr/>
          <p:nvPr/>
        </p:nvSpPr>
        <p:spPr>
          <a:xfrm>
            <a:off x="7405083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3364EB-07DE-4479-92BD-388145E82DDF}"/>
              </a:ext>
            </a:extLst>
          </p:cNvPr>
          <p:cNvSpPr txBox="1"/>
          <p:nvPr/>
        </p:nvSpPr>
        <p:spPr>
          <a:xfrm>
            <a:off x="5842041" y="33355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15E6C061-DBB1-4C14-9787-75F1BF810742}"/>
              </a:ext>
            </a:extLst>
          </p:cNvPr>
          <p:cNvSpPr/>
          <p:nvPr/>
        </p:nvSpPr>
        <p:spPr>
          <a:xfrm>
            <a:off x="6724891" y="2685327"/>
            <a:ext cx="335666" cy="52857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154071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     # [[1 2] [3 4] [5 6]]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 # 3 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7BC151-3AD7-4C10-849A-CE9A45775BE7}"/>
              </a:ext>
            </a:extLst>
          </p:cNvPr>
          <p:cNvSpPr/>
          <p:nvPr/>
        </p:nvSpPr>
        <p:spPr>
          <a:xfrm>
            <a:off x="5822066" y="2511706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9B643E-FC6D-4832-8B72-3EDF9321C6BF}"/>
              </a:ext>
            </a:extLst>
          </p:cNvPr>
          <p:cNvSpPr/>
          <p:nvPr/>
        </p:nvSpPr>
        <p:spPr>
          <a:xfrm>
            <a:off x="6285053" y="2511706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00F1AE-8555-4A48-9125-1AF89E198A2B}"/>
              </a:ext>
            </a:extLst>
          </p:cNvPr>
          <p:cNvSpPr/>
          <p:nvPr/>
        </p:nvSpPr>
        <p:spPr>
          <a:xfrm>
            <a:off x="5822066" y="2974693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82B271-A7EC-4CB9-8992-24D211A58D93}"/>
              </a:ext>
            </a:extLst>
          </p:cNvPr>
          <p:cNvSpPr/>
          <p:nvPr/>
        </p:nvSpPr>
        <p:spPr>
          <a:xfrm>
            <a:off x="6285053" y="2974693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BA0F1-E782-4828-82BE-50189F32B487}"/>
              </a:ext>
            </a:extLst>
          </p:cNvPr>
          <p:cNvSpPr/>
          <p:nvPr/>
        </p:nvSpPr>
        <p:spPr>
          <a:xfrm>
            <a:off x="5822066" y="3437680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15716A-7B4D-4B6B-92D7-3AAA5F4D053A}"/>
              </a:ext>
            </a:extLst>
          </p:cNvPr>
          <p:cNvSpPr/>
          <p:nvPr/>
        </p:nvSpPr>
        <p:spPr>
          <a:xfrm>
            <a:off x="6285053" y="3437680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87D0D0-105F-40B9-976D-9B37A5EB344C}"/>
              </a:ext>
            </a:extLst>
          </p:cNvPr>
          <p:cNvSpPr/>
          <p:nvPr/>
        </p:nvSpPr>
        <p:spPr>
          <a:xfrm>
            <a:off x="3075008" y="4271057"/>
            <a:ext cx="1778643" cy="767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2005FA-9C0B-4080-A81D-51F19FBF7E40}"/>
              </a:ext>
            </a:extLst>
          </p:cNvPr>
          <p:cNvSpPr/>
          <p:nvPr/>
        </p:nvSpPr>
        <p:spPr>
          <a:xfrm>
            <a:off x="4853651" y="4271057"/>
            <a:ext cx="1778643" cy="767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036D95-403C-4878-9527-C49A0DFB2F3B}"/>
              </a:ext>
            </a:extLst>
          </p:cNvPr>
          <p:cNvSpPr/>
          <p:nvPr/>
        </p:nvSpPr>
        <p:spPr>
          <a:xfrm>
            <a:off x="6632294" y="4271057"/>
            <a:ext cx="1778643" cy="767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CBDDD-88FC-48C7-A76D-16AE1F82E78C}"/>
              </a:ext>
            </a:extLst>
          </p:cNvPr>
          <p:cNvSpPr txBox="1"/>
          <p:nvPr/>
        </p:nvSpPr>
        <p:spPr>
          <a:xfrm>
            <a:off x="2657910" y="442219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B04E66-F3A2-4FEB-8B4A-55DB16F1795E}"/>
              </a:ext>
            </a:extLst>
          </p:cNvPr>
          <p:cNvSpPr/>
          <p:nvPr/>
        </p:nvSpPr>
        <p:spPr>
          <a:xfrm>
            <a:off x="3144455" y="4332790"/>
            <a:ext cx="810228" cy="640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671BD6-DA5F-4C7C-8CD0-F9A9C8E99498}"/>
              </a:ext>
            </a:extLst>
          </p:cNvPr>
          <p:cNvSpPr/>
          <p:nvPr/>
        </p:nvSpPr>
        <p:spPr>
          <a:xfrm>
            <a:off x="3954683" y="4332790"/>
            <a:ext cx="810228" cy="640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1BA2C2A-8CE1-4F28-B974-84A257C79D7A}"/>
              </a:ext>
            </a:extLst>
          </p:cNvPr>
          <p:cNvGrpSpPr/>
          <p:nvPr/>
        </p:nvGrpSpPr>
        <p:grpSpPr>
          <a:xfrm>
            <a:off x="4932744" y="4334718"/>
            <a:ext cx="1620455" cy="640466"/>
            <a:chOff x="3144456" y="4332790"/>
            <a:chExt cx="925974" cy="46298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3019CD-A229-436A-A87E-8561A95DC628}"/>
                </a:ext>
              </a:extLst>
            </p:cNvPr>
            <p:cNvSpPr/>
            <p:nvPr/>
          </p:nvSpPr>
          <p:spPr>
            <a:xfrm>
              <a:off x="3144456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76D47F2-D641-4DDE-B3DB-193E5A3299FC}"/>
                </a:ext>
              </a:extLst>
            </p:cNvPr>
            <p:cNvSpPr/>
            <p:nvPr/>
          </p:nvSpPr>
          <p:spPr>
            <a:xfrm>
              <a:off x="3607443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C6CE08B-48B8-4833-BE79-696DE7627F13}"/>
              </a:ext>
            </a:extLst>
          </p:cNvPr>
          <p:cNvGrpSpPr/>
          <p:nvPr/>
        </p:nvGrpSpPr>
        <p:grpSpPr>
          <a:xfrm>
            <a:off x="6711387" y="4332790"/>
            <a:ext cx="1620455" cy="640466"/>
            <a:chOff x="3144456" y="4332790"/>
            <a:chExt cx="925974" cy="46298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F58C7BE-21F7-4FB8-BBD3-C06F37DAC604}"/>
                </a:ext>
              </a:extLst>
            </p:cNvPr>
            <p:cNvSpPr/>
            <p:nvPr/>
          </p:nvSpPr>
          <p:spPr>
            <a:xfrm>
              <a:off x="3144456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82E1F4-56DB-4369-8449-7EFD92140671}"/>
                </a:ext>
              </a:extLst>
            </p:cNvPr>
            <p:cNvSpPr/>
            <p:nvPr/>
          </p:nvSpPr>
          <p:spPr>
            <a:xfrm>
              <a:off x="3607443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cxnSpLocks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13490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8393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467791" y="3788049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3128FC-1E71-4154-B387-23634739CCAB}"/>
              </a:ext>
            </a:extLst>
          </p:cNvPr>
          <p:cNvSpPr/>
          <p:nvPr/>
        </p:nvSpPr>
        <p:spPr>
          <a:xfrm>
            <a:off x="1994096" y="3821115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3D0511-4DB0-416B-AF4E-0F376541C25B}"/>
              </a:ext>
            </a:extLst>
          </p:cNvPr>
          <p:cNvSpPr/>
          <p:nvPr/>
        </p:nvSpPr>
        <p:spPr>
          <a:xfrm>
            <a:off x="2681372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C703E9-90A4-4C03-8947-6E9CB96D4C19}"/>
              </a:ext>
            </a:extLst>
          </p:cNvPr>
          <p:cNvSpPr/>
          <p:nvPr/>
        </p:nvSpPr>
        <p:spPr>
          <a:xfrm>
            <a:off x="3074404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33CA8-C2E5-488D-87E0-8EA9B8436904}"/>
              </a:ext>
            </a:extLst>
          </p:cNvPr>
          <p:cNvSpPr/>
          <p:nvPr/>
        </p:nvSpPr>
        <p:spPr>
          <a:xfrm>
            <a:off x="3467436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96DAC2-B9AC-4EC7-90DE-11CCCF7188C3}"/>
              </a:ext>
            </a:extLst>
          </p:cNvPr>
          <p:cNvSpPr/>
          <p:nvPr/>
        </p:nvSpPr>
        <p:spPr>
          <a:xfrm>
            <a:off x="2681372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409786-B0B9-4F13-AA59-3079C7F2B90D}"/>
              </a:ext>
            </a:extLst>
          </p:cNvPr>
          <p:cNvSpPr/>
          <p:nvPr/>
        </p:nvSpPr>
        <p:spPr>
          <a:xfrm>
            <a:off x="3074404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1D84E0-8A91-432D-BF29-44366E991D79}"/>
              </a:ext>
            </a:extLst>
          </p:cNvPr>
          <p:cNvSpPr/>
          <p:nvPr/>
        </p:nvSpPr>
        <p:spPr>
          <a:xfrm>
            <a:off x="3467436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A064BD-A335-491E-88E3-D3FD06576025}"/>
              </a:ext>
            </a:extLst>
          </p:cNvPr>
          <p:cNvSpPr/>
          <p:nvPr/>
        </p:nvSpPr>
        <p:spPr>
          <a:xfrm>
            <a:off x="4530088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DD0C1-0AD3-49B2-ADD5-DA99378E5E08}"/>
              </a:ext>
            </a:extLst>
          </p:cNvPr>
          <p:cNvSpPr/>
          <p:nvPr/>
        </p:nvSpPr>
        <p:spPr>
          <a:xfrm>
            <a:off x="4923120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D38879-E660-4537-99FE-052E85FC8642}"/>
              </a:ext>
            </a:extLst>
          </p:cNvPr>
          <p:cNvSpPr/>
          <p:nvPr/>
        </p:nvSpPr>
        <p:spPr>
          <a:xfrm>
            <a:off x="4530088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37E6DD-141A-4EC8-8B2D-5A51B47C2DF6}"/>
              </a:ext>
            </a:extLst>
          </p:cNvPr>
          <p:cNvSpPr/>
          <p:nvPr/>
        </p:nvSpPr>
        <p:spPr>
          <a:xfrm>
            <a:off x="4923120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0CBA68-D830-4F36-9F01-312E71E52B74}"/>
              </a:ext>
            </a:extLst>
          </p:cNvPr>
          <p:cNvSpPr/>
          <p:nvPr/>
        </p:nvSpPr>
        <p:spPr>
          <a:xfrm>
            <a:off x="4530088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31A2BC-BFBF-4F8B-85ED-C3341BA330D6}"/>
              </a:ext>
            </a:extLst>
          </p:cNvPr>
          <p:cNvSpPr/>
          <p:nvPr/>
        </p:nvSpPr>
        <p:spPr>
          <a:xfrm>
            <a:off x="4923120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2E55D-DB56-4B23-9932-1BFC01B077F9}"/>
              </a:ext>
            </a:extLst>
          </p:cNvPr>
          <p:cNvSpPr txBox="1"/>
          <p:nvPr/>
        </p:nvSpPr>
        <p:spPr>
          <a:xfrm>
            <a:off x="4027850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05C45B-EF43-4448-AFB4-E21E08A6F24D}"/>
              </a:ext>
            </a:extLst>
          </p:cNvPr>
          <p:cNvSpPr txBox="1"/>
          <p:nvPr/>
        </p:nvSpPr>
        <p:spPr>
          <a:xfrm>
            <a:off x="5531892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6DE564-EDA1-469A-B5A5-4FCA1C29D8C7}"/>
              </a:ext>
            </a:extLst>
          </p:cNvPr>
          <p:cNvSpPr/>
          <p:nvPr/>
        </p:nvSpPr>
        <p:spPr>
          <a:xfrm>
            <a:off x="6326804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59D0E7-0AD0-4151-9C24-D256A9D83B74}"/>
              </a:ext>
            </a:extLst>
          </p:cNvPr>
          <p:cNvSpPr/>
          <p:nvPr/>
        </p:nvSpPr>
        <p:spPr>
          <a:xfrm>
            <a:off x="6326804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70DD0B-4C2F-4BA2-8274-0563E4EE31FB}"/>
              </a:ext>
            </a:extLst>
          </p:cNvPr>
          <p:cNvSpPr/>
          <p:nvPr/>
        </p:nvSpPr>
        <p:spPr>
          <a:xfrm>
            <a:off x="6719836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115C18-6550-4AC6-9DB2-7DBBEFAC7566}"/>
              </a:ext>
            </a:extLst>
          </p:cNvPr>
          <p:cNvSpPr/>
          <p:nvPr/>
        </p:nvSpPr>
        <p:spPr>
          <a:xfrm>
            <a:off x="6719836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34131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np.array([3,4])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np.sum(A*B)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blipFill>
                <a:blip r:embed="rId3"/>
                <a:stretch>
                  <a:fillRect t="-3333" r="-1374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56042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545089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301542" y="2375030"/>
            <a:ext cx="12700" cy="68904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53CF22-A1B3-43F0-9D0B-22916CFFD76D}"/>
              </a:ext>
            </a:extLst>
          </p:cNvPr>
          <p:cNvSpPr/>
          <p:nvPr/>
        </p:nvSpPr>
        <p:spPr>
          <a:xfrm>
            <a:off x="5270136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16B0A3-1352-45DF-AC6B-24849FAA000A}"/>
              </a:ext>
            </a:extLst>
          </p:cNvPr>
          <p:cNvSpPr/>
          <p:nvPr/>
        </p:nvSpPr>
        <p:spPr>
          <a:xfrm>
            <a:off x="5676592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F0B2DB-1C19-4DF7-A60C-AABA3B204E13}"/>
              </a:ext>
            </a:extLst>
          </p:cNvPr>
          <p:cNvSpPr/>
          <p:nvPr/>
        </p:nvSpPr>
        <p:spPr>
          <a:xfrm>
            <a:off x="6435321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9B3A15-8F22-4E5D-8B06-F6FA09584CD6}"/>
              </a:ext>
            </a:extLst>
          </p:cNvPr>
          <p:cNvSpPr/>
          <p:nvPr/>
        </p:nvSpPr>
        <p:spPr>
          <a:xfrm>
            <a:off x="6841777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01B54-AFC3-4067-AB1D-7ED7034DF81E}"/>
              </a:ext>
            </a:extLst>
          </p:cNvPr>
          <p:cNvSpPr txBox="1"/>
          <p:nvPr/>
        </p:nvSpPr>
        <p:spPr>
          <a:xfrm>
            <a:off x="6080737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607DBF-95CD-49AC-8D01-D6D540F69B93}"/>
              </a:ext>
            </a:extLst>
          </p:cNvPr>
          <p:cNvSpPr txBox="1"/>
          <p:nvPr/>
        </p:nvSpPr>
        <p:spPr>
          <a:xfrm>
            <a:off x="7390456" y="349339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C6862-60F9-4502-A09A-3F4D9D44CF40}"/>
              </a:ext>
            </a:extLst>
          </p:cNvPr>
          <p:cNvSpPr txBox="1"/>
          <p:nvPr/>
        </p:nvSpPr>
        <p:spPr>
          <a:xfrm>
            <a:off x="5720405" y="4158205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1*3 + 2*4 = 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B441DD-D964-48B3-8F2F-2F4DEBDAD3CE}"/>
              </a:ext>
            </a:extLst>
          </p:cNvPr>
          <p:cNvSpPr txBox="1"/>
          <p:nvPr/>
        </p:nvSpPr>
        <p:spPr>
          <a:xfrm>
            <a:off x="7745040" y="34933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4522788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16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np.array([[4,5], [6,7]])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blipFill>
                <a:blip r:embed="rId3"/>
                <a:stretch>
                  <a:fillRect l="-1493" r="-170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/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blipFill>
                <a:blip r:embed="rId4"/>
                <a:stretch>
                  <a:fillRect l="-1493" r="-1706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C09661EA-1F6A-43F8-86FA-3EC6602E19C9}"/>
              </a:ext>
            </a:extLst>
          </p:cNvPr>
          <p:cNvSpPr/>
          <p:nvPr/>
        </p:nvSpPr>
        <p:spPr>
          <a:xfrm>
            <a:off x="3416967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301B06-CEAE-4D17-9C64-66EEA3DFB95A}"/>
              </a:ext>
            </a:extLst>
          </p:cNvPr>
          <p:cNvSpPr/>
          <p:nvPr/>
        </p:nvSpPr>
        <p:spPr>
          <a:xfrm>
            <a:off x="3923974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F8FE69-EDA0-4D7F-B81D-D71827E5F9B7}"/>
              </a:ext>
            </a:extLst>
          </p:cNvPr>
          <p:cNvSpPr/>
          <p:nvPr/>
        </p:nvSpPr>
        <p:spPr>
          <a:xfrm>
            <a:off x="3416967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44D88-F7B6-4DCB-BAFE-9F589E4D7059}"/>
              </a:ext>
            </a:extLst>
          </p:cNvPr>
          <p:cNvSpPr/>
          <p:nvPr/>
        </p:nvSpPr>
        <p:spPr>
          <a:xfrm>
            <a:off x="3923974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E47A3-8DD6-40A2-8F34-0163CA87967A}"/>
              </a:ext>
            </a:extLst>
          </p:cNvPr>
          <p:cNvSpPr/>
          <p:nvPr/>
        </p:nvSpPr>
        <p:spPr>
          <a:xfrm>
            <a:off x="4937989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711C72-16AD-49FE-B88B-4C9E1FABD650}"/>
              </a:ext>
            </a:extLst>
          </p:cNvPr>
          <p:cNvSpPr/>
          <p:nvPr/>
        </p:nvSpPr>
        <p:spPr>
          <a:xfrm>
            <a:off x="5444996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73B3E-4BD2-4DE7-B1F0-451F746CBB22}"/>
              </a:ext>
            </a:extLst>
          </p:cNvPr>
          <p:cNvSpPr/>
          <p:nvPr/>
        </p:nvSpPr>
        <p:spPr>
          <a:xfrm>
            <a:off x="4937989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B1CFA6-6354-40C8-9F10-4453179DDE00}"/>
              </a:ext>
            </a:extLst>
          </p:cNvPr>
          <p:cNvSpPr/>
          <p:nvPr/>
        </p:nvSpPr>
        <p:spPr>
          <a:xfrm>
            <a:off x="5444996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D48C9-A81D-4109-B63F-4972676308FE}"/>
              </a:ext>
            </a:extLst>
          </p:cNvPr>
          <p:cNvSpPr txBox="1"/>
          <p:nvPr/>
        </p:nvSpPr>
        <p:spPr>
          <a:xfrm>
            <a:off x="4481695" y="3532453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B42DB1-BA0B-4064-BA59-B1E0131C847B}"/>
              </a:ext>
            </a:extLst>
          </p:cNvPr>
          <p:cNvSpPr txBox="1"/>
          <p:nvPr/>
        </p:nvSpPr>
        <p:spPr>
          <a:xfrm>
            <a:off x="6274002" y="3573065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7D1EB4-2153-459B-BFA7-B2D07EF70F07}"/>
              </a:ext>
            </a:extLst>
          </p:cNvPr>
          <p:cNvSpPr/>
          <p:nvPr/>
        </p:nvSpPr>
        <p:spPr>
          <a:xfrm>
            <a:off x="7029703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B3602D-41A2-47C9-A37A-4FEE4BC1CC11}"/>
              </a:ext>
            </a:extLst>
          </p:cNvPr>
          <p:cNvSpPr/>
          <p:nvPr/>
        </p:nvSpPr>
        <p:spPr>
          <a:xfrm>
            <a:off x="7536711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B512EC-10A4-4B26-A1CD-8BC370C23717}"/>
              </a:ext>
            </a:extLst>
          </p:cNvPr>
          <p:cNvSpPr/>
          <p:nvPr/>
        </p:nvSpPr>
        <p:spPr>
          <a:xfrm>
            <a:off x="7029703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B2011F-4CD3-4594-AB4B-4A5BFC1B4DE6}"/>
              </a:ext>
            </a:extLst>
          </p:cNvPr>
          <p:cNvSpPr/>
          <p:nvPr/>
        </p:nvSpPr>
        <p:spPr>
          <a:xfrm>
            <a:off x="7536711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300C6F-5AD3-4966-9046-88237F1E50A5}"/>
              </a:ext>
            </a:extLst>
          </p:cNvPr>
          <p:cNvSpPr/>
          <p:nvPr/>
        </p:nvSpPr>
        <p:spPr>
          <a:xfrm>
            <a:off x="4937989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E1C855-8873-439B-ADB2-D93A3C0AF83A}"/>
              </a:ext>
            </a:extLst>
          </p:cNvPr>
          <p:cNvSpPr/>
          <p:nvPr/>
        </p:nvSpPr>
        <p:spPr>
          <a:xfrm>
            <a:off x="5444996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4013E1-AE20-4B2F-A320-1D1A56424405}"/>
              </a:ext>
            </a:extLst>
          </p:cNvPr>
          <p:cNvSpPr/>
          <p:nvPr/>
        </p:nvSpPr>
        <p:spPr>
          <a:xfrm>
            <a:off x="4937989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646928-C8FE-4E36-93C5-633768B02B25}"/>
              </a:ext>
            </a:extLst>
          </p:cNvPr>
          <p:cNvSpPr/>
          <p:nvPr/>
        </p:nvSpPr>
        <p:spPr>
          <a:xfrm>
            <a:off x="5444996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644A99-0AA7-4E39-8481-8B3163400D88}"/>
              </a:ext>
            </a:extLst>
          </p:cNvPr>
          <p:cNvSpPr/>
          <p:nvPr/>
        </p:nvSpPr>
        <p:spPr>
          <a:xfrm>
            <a:off x="3366254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2CE0DB-09DE-4BB4-A506-76FB56C08F81}"/>
              </a:ext>
            </a:extLst>
          </p:cNvPr>
          <p:cNvSpPr/>
          <p:nvPr/>
        </p:nvSpPr>
        <p:spPr>
          <a:xfrm>
            <a:off x="3873261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C8D03F-8CE3-483D-AFB6-452920B9BD30}"/>
              </a:ext>
            </a:extLst>
          </p:cNvPr>
          <p:cNvSpPr/>
          <p:nvPr/>
        </p:nvSpPr>
        <p:spPr>
          <a:xfrm>
            <a:off x="3366254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D85770-CC83-4FF9-9621-F93CF4E9623F}"/>
              </a:ext>
            </a:extLst>
          </p:cNvPr>
          <p:cNvSpPr/>
          <p:nvPr/>
        </p:nvSpPr>
        <p:spPr>
          <a:xfrm>
            <a:off x="3873261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2299C1-0842-48EA-BF10-12DC0A7D7A7E}"/>
              </a:ext>
            </a:extLst>
          </p:cNvPr>
          <p:cNvSpPr txBox="1"/>
          <p:nvPr/>
        </p:nvSpPr>
        <p:spPr>
          <a:xfrm>
            <a:off x="4470578" y="518013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3E615F-1D6F-488D-B236-45D3B7ECE094}"/>
              </a:ext>
            </a:extLst>
          </p:cNvPr>
          <p:cNvSpPr txBox="1"/>
          <p:nvPr/>
        </p:nvSpPr>
        <p:spPr>
          <a:xfrm>
            <a:off x="6274002" y="522139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B0826C-2EED-47A2-A407-8C6633A157E4}"/>
              </a:ext>
            </a:extLst>
          </p:cNvPr>
          <p:cNvSpPr/>
          <p:nvPr/>
        </p:nvSpPr>
        <p:spPr>
          <a:xfrm>
            <a:off x="7029703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30D96E-BF62-4BB2-8F99-3A689643AC54}"/>
              </a:ext>
            </a:extLst>
          </p:cNvPr>
          <p:cNvSpPr/>
          <p:nvPr/>
        </p:nvSpPr>
        <p:spPr>
          <a:xfrm>
            <a:off x="7536711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40E171-6ABE-4D0B-9E92-4F5E9E920162}"/>
              </a:ext>
            </a:extLst>
          </p:cNvPr>
          <p:cNvSpPr/>
          <p:nvPr/>
        </p:nvSpPr>
        <p:spPr>
          <a:xfrm>
            <a:off x="7029703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FC2B53-0DC2-427A-A3EC-A66F17FF606A}"/>
              </a:ext>
            </a:extLst>
          </p:cNvPr>
          <p:cNvSpPr/>
          <p:nvPr/>
        </p:nvSpPr>
        <p:spPr>
          <a:xfrm>
            <a:off x="7536711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78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2ED78F-E838-42E6-9041-E88EC71E8254}"/>
              </a:ext>
            </a:extLst>
          </p:cNvPr>
          <p:cNvCxnSpPr/>
          <p:nvPr/>
        </p:nvCxnSpPr>
        <p:spPr>
          <a:xfrm>
            <a:off x="3537284" y="934453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BC5A86-7F2D-45A5-B5E3-D51A8F817B37}"/>
              </a:ext>
            </a:extLst>
          </p:cNvPr>
          <p:cNvCxnSpPr/>
          <p:nvPr/>
        </p:nvCxnSpPr>
        <p:spPr>
          <a:xfrm>
            <a:off x="5113421" y="984314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41F635-E60F-4C28-AEEF-DD9296E5CD7D}"/>
              </a:ext>
            </a:extLst>
          </p:cNvPr>
          <p:cNvCxnSpPr/>
          <p:nvPr/>
        </p:nvCxnSpPr>
        <p:spPr>
          <a:xfrm>
            <a:off x="6324600" y="945045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223159" y="400065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/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/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B0458D9-BA03-4E1C-9D17-850B5D955649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2177180" y="1488364"/>
            <a:ext cx="1065290" cy="1059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3485AF8-DE39-4434-A80E-EEC8FFDDB146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2177180" y="1488364"/>
            <a:ext cx="1065290" cy="2170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/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/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/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+(3,)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/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blipFill>
                <a:blip r:embed="rId3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/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blipFill>
                <a:blip r:embed="rId34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/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3D90DFA-050B-4453-9C2A-8FC524B3590A}"/>
                  </a:ext>
                </a:extLst>
              </p:cNvPr>
              <p:cNvSpPr txBox="1"/>
              <p:nvPr/>
            </p:nvSpPr>
            <p:spPr>
              <a:xfrm>
                <a:off x="2864696" y="4018515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3D90DFA-050B-4453-9C2A-8FC524B35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696" y="4018515"/>
                <a:ext cx="549763" cy="630878"/>
              </a:xfrm>
              <a:prstGeom prst="rect">
                <a:avLst/>
              </a:prstGeom>
              <a:blipFill>
                <a:blip r:embed="rId44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/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/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/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/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/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blipFill>
                <a:blip r:embed="rId49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/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B943749-C75C-454E-AD1C-BDE283B431AD}"/>
                  </a:ext>
                </a:extLst>
              </p:cNvPr>
              <p:cNvSpPr txBox="1"/>
              <p:nvPr/>
            </p:nvSpPr>
            <p:spPr>
              <a:xfrm>
                <a:off x="1228381" y="2929571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B943749-C75C-454E-AD1C-BDE283B43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81" y="2929571"/>
                <a:ext cx="549763" cy="630878"/>
              </a:xfrm>
              <a:prstGeom prst="rect">
                <a:avLst/>
              </a:prstGeom>
              <a:blipFill>
                <a:blip r:embed="rId51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C5885D7-F7A0-4A1B-85A9-E5A67C995293}"/>
                  </a:ext>
                </a:extLst>
              </p:cNvPr>
              <p:cNvSpPr txBox="1"/>
              <p:nvPr/>
            </p:nvSpPr>
            <p:spPr>
              <a:xfrm>
                <a:off x="3521143" y="49588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C5885D7-F7A0-4A1B-85A9-E5A67C995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143" y="4958812"/>
                <a:ext cx="549763" cy="630878"/>
              </a:xfrm>
              <a:prstGeom prst="rect">
                <a:avLst/>
              </a:prstGeom>
              <a:blipFill>
                <a:blip r:embed="rId52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8A6AE5-7BF4-454D-A706-742666CC2247}"/>
                  </a:ext>
                </a:extLst>
              </p:cNvPr>
              <p:cNvSpPr txBox="1"/>
              <p:nvPr/>
            </p:nvSpPr>
            <p:spPr>
              <a:xfrm>
                <a:off x="5815004" y="4524920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8A6AE5-7BF4-454D-A706-742666CC2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04" y="4524920"/>
                <a:ext cx="549763" cy="630878"/>
              </a:xfrm>
              <a:prstGeom prst="rect">
                <a:avLst/>
              </a:prstGeom>
              <a:blipFill>
                <a:blip r:embed="rId5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97007C-5C12-4BF5-8FBE-2F4E7F65B7AE}"/>
              </a:ext>
            </a:extLst>
          </p:cNvPr>
          <p:cNvSpPr txBox="1"/>
          <p:nvPr/>
        </p:nvSpPr>
        <p:spPr>
          <a:xfrm>
            <a:off x="1064871" y="58452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CB325E7-7BE4-4EA8-8858-8D8CC97D2945}"/>
              </a:ext>
            </a:extLst>
          </p:cNvPr>
          <p:cNvSpPr txBox="1"/>
          <p:nvPr/>
        </p:nvSpPr>
        <p:spPr>
          <a:xfrm>
            <a:off x="3251401" y="58554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6F9319-229F-4639-B3C6-217B078C74EA}"/>
              </a:ext>
            </a:extLst>
          </p:cNvPr>
          <p:cNvSpPr txBox="1"/>
          <p:nvPr/>
        </p:nvSpPr>
        <p:spPr>
          <a:xfrm>
            <a:off x="5559881" y="58541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82D5A8A-D23D-4EE9-8ABC-8241F302A0DC}"/>
              </a:ext>
            </a:extLst>
          </p:cNvPr>
          <p:cNvSpPr txBox="1"/>
          <p:nvPr/>
        </p:nvSpPr>
        <p:spPr>
          <a:xfrm>
            <a:off x="8466246" y="897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/>
              <p:nvPr/>
            </p:nvSpPr>
            <p:spPr>
              <a:xfrm>
                <a:off x="8466246" y="1323332"/>
                <a:ext cx="2903359" cy="975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246" y="1323332"/>
                <a:ext cx="2903359" cy="975588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/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blipFill>
                <a:blip r:embed="rId55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BCDC5780-434C-4A29-9F24-924437541A11}"/>
              </a:ext>
            </a:extLst>
          </p:cNvPr>
          <p:cNvSpPr txBox="1"/>
          <p:nvPr/>
        </p:nvSpPr>
        <p:spPr>
          <a:xfrm>
            <a:off x="8360637" y="26217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/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70EFC9CA-0741-4A48-93F2-A6CD8752936B}"/>
              </a:ext>
            </a:extLst>
          </p:cNvPr>
          <p:cNvSpPr txBox="1"/>
          <p:nvPr/>
        </p:nvSpPr>
        <p:spPr>
          <a:xfrm>
            <a:off x="8296515" y="470732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/>
              <p:nvPr/>
            </p:nvSpPr>
            <p:spPr>
              <a:xfrm>
                <a:off x="8283959" y="5174572"/>
                <a:ext cx="2092624" cy="97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959" y="5174572"/>
                <a:ext cx="2092624" cy="973215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706311" y="90932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4130841" y="33966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232587" y="341203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/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0.9+0.8+0.7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/>
              <p:nvPr/>
            </p:nvSpPr>
            <p:spPr>
              <a:xfrm>
                <a:off x="2216518" y="5232007"/>
                <a:ext cx="3316742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2.46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46+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2.01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518" y="5232007"/>
                <a:ext cx="3316742" cy="7000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/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884361" y="996887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3958979" y="34120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−1.1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436585" y="341957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/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84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C0DF57-05D2-4FF7-9356-C34D9BA50BC0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97090" y="2273968"/>
            <a:ext cx="630531" cy="1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14944" y="4999317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4900586" y="4988837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BCB61-ABCC-4C0C-8933-C845A921DFED}"/>
              </a:ext>
            </a:extLst>
          </p:cNvPr>
          <p:cNvSpPr txBox="1"/>
          <p:nvPr/>
        </p:nvSpPr>
        <p:spPr>
          <a:xfrm>
            <a:off x="7947240" y="1566295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AI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1950~1980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68708F-4D95-40BD-A0CD-FB0B7BB22943}"/>
              </a:ext>
            </a:extLst>
          </p:cNvPr>
          <p:cNvSpPr txBox="1"/>
          <p:nvPr/>
        </p:nvSpPr>
        <p:spPr>
          <a:xfrm>
            <a:off x="7874574" y="2754454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머신러닝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1980~2010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B0684B-2E66-4E2D-84C8-71C6BB2D2D19}"/>
              </a:ext>
            </a:extLst>
          </p:cNvPr>
          <p:cNvSpPr txBox="1"/>
          <p:nvPr/>
        </p:nvSpPr>
        <p:spPr>
          <a:xfrm>
            <a:off x="7874574" y="3758755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딥러닝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2010~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4A88228-1C99-4598-80C5-5B8C2780C4DB}"/>
              </a:ext>
            </a:extLst>
          </p:cNvPr>
          <p:cNvCxnSpPr/>
          <p:nvPr/>
        </p:nvCxnSpPr>
        <p:spPr>
          <a:xfrm flipV="1">
            <a:off x="5719009" y="1163052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3D375D-7D8B-4094-A1A8-83DEA1D18015}"/>
              </a:ext>
            </a:extLst>
          </p:cNvPr>
          <p:cNvCxnSpPr>
            <a:cxnSpLocks/>
          </p:cNvCxnSpPr>
          <p:nvPr/>
        </p:nvCxnSpPr>
        <p:spPr>
          <a:xfrm>
            <a:off x="5626768" y="2775284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171E08F-0CE1-46F1-92AF-3A969361A381}"/>
              </a:ext>
            </a:extLst>
          </p:cNvPr>
          <p:cNvSpPr/>
          <p:nvPr/>
        </p:nvSpPr>
        <p:spPr>
          <a:xfrm>
            <a:off x="6930189" y="1383632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9EFEEB-5FD1-4212-90E7-8C73E38B555C}"/>
              </a:ext>
            </a:extLst>
          </p:cNvPr>
          <p:cNvSpPr/>
          <p:nvPr/>
        </p:nvSpPr>
        <p:spPr>
          <a:xfrm>
            <a:off x="6661484" y="1437048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17DD02-14A4-4A3A-ADC9-010D542DD09B}"/>
              </a:ext>
            </a:extLst>
          </p:cNvPr>
          <p:cNvSpPr/>
          <p:nvPr/>
        </p:nvSpPr>
        <p:spPr>
          <a:xfrm>
            <a:off x="6765584" y="175387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9E24E28-01E7-4A5A-98C1-28E6335E9FC4}"/>
              </a:ext>
            </a:extLst>
          </p:cNvPr>
          <p:cNvSpPr/>
          <p:nvPr/>
        </p:nvSpPr>
        <p:spPr>
          <a:xfrm>
            <a:off x="6380574" y="18526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9D7349-0FE1-49AC-85B6-DFE6B5C0D6E8}"/>
              </a:ext>
            </a:extLst>
          </p:cNvPr>
          <p:cNvSpPr/>
          <p:nvPr/>
        </p:nvSpPr>
        <p:spPr>
          <a:xfrm>
            <a:off x="6487406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B72066-D8D7-4BC4-A7B1-60C23464CDD4}"/>
              </a:ext>
            </a:extLst>
          </p:cNvPr>
          <p:cNvSpPr/>
          <p:nvPr/>
        </p:nvSpPr>
        <p:spPr>
          <a:xfrm>
            <a:off x="6163192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83B18A-551B-4314-8CFD-6BC7E16EAC19}"/>
              </a:ext>
            </a:extLst>
          </p:cNvPr>
          <p:cNvSpPr/>
          <p:nvPr/>
        </p:nvSpPr>
        <p:spPr>
          <a:xfrm>
            <a:off x="6163831" y="16647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6BE2D1-4EC3-4889-AA20-A553A79A6408}"/>
              </a:ext>
            </a:extLst>
          </p:cNvPr>
          <p:cNvSpPr/>
          <p:nvPr/>
        </p:nvSpPr>
        <p:spPr>
          <a:xfrm>
            <a:off x="5996376" y="1961681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06E4FC-AD7F-4A26-9488-353AC888243A}"/>
              </a:ext>
            </a:extLst>
          </p:cNvPr>
          <p:cNvSpPr/>
          <p:nvPr/>
        </p:nvSpPr>
        <p:spPr>
          <a:xfrm>
            <a:off x="6010326" y="230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852C3DC-35D8-4E48-A8A7-83159F64BAAF}"/>
              </a:ext>
            </a:extLst>
          </p:cNvPr>
          <p:cNvSpPr/>
          <p:nvPr/>
        </p:nvSpPr>
        <p:spPr>
          <a:xfrm>
            <a:off x="5784690" y="23971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B9813FA-A337-4560-8B1D-84FB8A885FA6}"/>
              </a:ext>
            </a:extLst>
          </p:cNvPr>
          <p:cNvSpPr/>
          <p:nvPr/>
        </p:nvSpPr>
        <p:spPr>
          <a:xfrm>
            <a:off x="5956910" y="256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9117F1-983D-42AE-A779-45216EC93A39}"/>
              </a:ext>
            </a:extLst>
          </p:cNvPr>
          <p:cNvSpPr/>
          <p:nvPr/>
        </p:nvSpPr>
        <p:spPr>
          <a:xfrm>
            <a:off x="6284147" y="23616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7DFBB0B-830D-476A-9898-E1536818E105}"/>
              </a:ext>
            </a:extLst>
          </p:cNvPr>
          <p:cNvSpPr/>
          <p:nvPr/>
        </p:nvSpPr>
        <p:spPr>
          <a:xfrm>
            <a:off x="5834269" y="219092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CF2B8D-9707-4B99-9853-6F50B785327C}"/>
              </a:ext>
            </a:extLst>
          </p:cNvPr>
          <p:cNvSpPr/>
          <p:nvPr/>
        </p:nvSpPr>
        <p:spPr>
          <a:xfrm>
            <a:off x="7037021" y="122666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/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h𝑎𝑡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blipFill>
                <a:blip r:embed="rId4"/>
                <a:stretch>
                  <a:fillRect l="-855" r="-28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E30876-5075-461B-B488-AD4426FF9DF6}"/>
              </a:ext>
            </a:extLst>
          </p:cNvPr>
          <p:cNvCxnSpPr>
            <a:cxnSpLocks/>
          </p:cNvCxnSpPr>
          <p:nvPr/>
        </p:nvCxnSpPr>
        <p:spPr>
          <a:xfrm flipH="1">
            <a:off x="5220494" y="1431847"/>
            <a:ext cx="2659941" cy="11363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1D9D233-5D2C-4123-AE60-11EFF304DFF5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7090437" y="1333501"/>
            <a:ext cx="0" cy="43810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EE246E-E82F-4F47-89FF-595C1464B928}"/>
              </a:ext>
            </a:extLst>
          </p:cNvPr>
          <p:cNvCxnSpPr>
            <a:cxnSpLocks/>
          </p:cNvCxnSpPr>
          <p:nvPr/>
        </p:nvCxnSpPr>
        <p:spPr>
          <a:xfrm>
            <a:off x="6985116" y="1497976"/>
            <a:ext cx="0" cy="309319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D5CEC91-E9EB-4235-AA17-3970D788B5BF}"/>
              </a:ext>
            </a:extLst>
          </p:cNvPr>
          <p:cNvCxnSpPr>
            <a:cxnSpLocks/>
          </p:cNvCxnSpPr>
          <p:nvPr/>
        </p:nvCxnSpPr>
        <p:spPr>
          <a:xfrm>
            <a:off x="6714900" y="1552554"/>
            <a:ext cx="0" cy="353537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AE3137-B42E-4319-9949-2E76B7C7AA57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063742" y="2190929"/>
            <a:ext cx="0" cy="11726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E8DD0C-E6E8-4AD6-9A55-9573F7E83F2C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6337563" y="2096357"/>
            <a:ext cx="3998" cy="265248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01D984-09D6-4467-8EC9-8D904CA07882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540822" y="2008286"/>
            <a:ext cx="902" cy="9788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32A23C2-1A69-4330-B4B0-BFC50E170D27}"/>
              </a:ext>
            </a:extLst>
          </p:cNvPr>
          <p:cNvCxnSpPr/>
          <p:nvPr/>
        </p:nvCxnSpPr>
        <p:spPr>
          <a:xfrm flipV="1">
            <a:off x="5780678" y="3801979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8247E08-CFFE-41A7-9B49-94A3E3856E0F}"/>
              </a:ext>
            </a:extLst>
          </p:cNvPr>
          <p:cNvCxnSpPr>
            <a:cxnSpLocks/>
          </p:cNvCxnSpPr>
          <p:nvPr/>
        </p:nvCxnSpPr>
        <p:spPr>
          <a:xfrm>
            <a:off x="5688437" y="5414211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/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blipFill>
                <a:blip r:embed="rId5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/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blipFill>
                <a:blip r:embed="rId6"/>
                <a:stretch>
                  <a:fillRect l="-512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5281B13B-5EAD-4655-9A6C-34CA66DE33AD}"/>
              </a:ext>
            </a:extLst>
          </p:cNvPr>
          <p:cNvSpPr/>
          <p:nvPr/>
        </p:nvSpPr>
        <p:spPr>
          <a:xfrm>
            <a:off x="5598695" y="4094747"/>
            <a:ext cx="1844842" cy="1311442"/>
          </a:xfrm>
          <a:custGeom>
            <a:avLst/>
            <a:gdLst>
              <a:gd name="connsiteX0" fmla="*/ 0 w 1844842"/>
              <a:gd name="connsiteY0" fmla="*/ 4011 h 1311442"/>
              <a:gd name="connsiteX1" fmla="*/ 950494 w 1844842"/>
              <a:gd name="connsiteY1" fmla="*/ 1311442 h 1311442"/>
              <a:gd name="connsiteX2" fmla="*/ 1844842 w 1844842"/>
              <a:gd name="connsiteY2" fmla="*/ 0 h 131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842" h="1311442">
                <a:moveTo>
                  <a:pt x="0" y="4011"/>
                </a:moveTo>
                <a:cubicBezTo>
                  <a:pt x="321510" y="658061"/>
                  <a:pt x="643020" y="1312111"/>
                  <a:pt x="950494" y="1311442"/>
                </a:cubicBezTo>
                <a:cubicBezTo>
                  <a:pt x="1257968" y="1310774"/>
                  <a:pt x="1551405" y="655387"/>
                  <a:pt x="1844842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68EF646-8E2A-43F2-864A-F3684E1F2C0D}"/>
              </a:ext>
            </a:extLst>
          </p:cNvPr>
          <p:cNvCxnSpPr>
            <a:cxnSpLocks/>
          </p:cNvCxnSpPr>
          <p:nvPr/>
        </p:nvCxnSpPr>
        <p:spPr>
          <a:xfrm flipH="1" flipV="1">
            <a:off x="5511140" y="5402426"/>
            <a:ext cx="2300687" cy="2336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/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234A671-E929-4CB3-91FC-902AA1CB64BC}"/>
              </a:ext>
            </a:extLst>
          </p:cNvPr>
          <p:cNvSpPr/>
          <p:nvPr/>
        </p:nvSpPr>
        <p:spPr>
          <a:xfrm flipH="1">
            <a:off x="6988713" y="5543445"/>
            <a:ext cx="37789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C93FFF5-C934-410D-B206-C68A12FC1CF5}"/>
              </a:ext>
            </a:extLst>
          </p:cNvPr>
          <p:cNvCxnSpPr>
            <a:cxnSpLocks/>
          </p:cNvCxnSpPr>
          <p:nvPr/>
        </p:nvCxnSpPr>
        <p:spPr>
          <a:xfrm flipV="1">
            <a:off x="6755977" y="3429000"/>
            <a:ext cx="1009142" cy="214655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94B847A-1F26-45BB-A527-3DA1F0719583}"/>
              </a:ext>
            </a:extLst>
          </p:cNvPr>
          <p:cNvSpPr/>
          <p:nvPr/>
        </p:nvSpPr>
        <p:spPr>
          <a:xfrm>
            <a:off x="5786938" y="5536617"/>
            <a:ext cx="33994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CA22536-D356-4805-99F8-D9736BA8AC8C}"/>
              </a:ext>
            </a:extLst>
          </p:cNvPr>
          <p:cNvSpPr/>
          <p:nvPr/>
        </p:nvSpPr>
        <p:spPr>
          <a:xfrm>
            <a:off x="7177659" y="426720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414BD85-0FE1-4162-BDE4-7776B1F4BC2C}"/>
              </a:ext>
            </a:extLst>
          </p:cNvPr>
          <p:cNvSpPr/>
          <p:nvPr/>
        </p:nvSpPr>
        <p:spPr>
          <a:xfrm>
            <a:off x="6957953" y="4784987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4F29F49-B954-41DC-BFF4-F1B6CFBEE22F}"/>
              </a:ext>
            </a:extLst>
          </p:cNvPr>
          <p:cNvSpPr/>
          <p:nvPr/>
        </p:nvSpPr>
        <p:spPr>
          <a:xfrm>
            <a:off x="6765584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0873A92-36E6-424C-8F4E-496BE3D8510A}"/>
              </a:ext>
            </a:extLst>
          </p:cNvPr>
          <p:cNvSpPr/>
          <p:nvPr/>
        </p:nvSpPr>
        <p:spPr>
          <a:xfrm>
            <a:off x="664133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65E392D-CE62-4436-85D6-8B4115A8078A}"/>
              </a:ext>
            </a:extLst>
          </p:cNvPr>
          <p:cNvSpPr/>
          <p:nvPr/>
        </p:nvSpPr>
        <p:spPr>
          <a:xfrm>
            <a:off x="6532159" y="525103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3AE9FC4-F87B-45D2-80E0-DDFAA2A07F56}"/>
              </a:ext>
            </a:extLst>
          </p:cNvPr>
          <p:cNvSpPr/>
          <p:nvPr/>
        </p:nvSpPr>
        <p:spPr>
          <a:xfrm>
            <a:off x="5671662" y="4187613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51C7AF4-BA2A-411F-BB7A-2E90690E8F61}"/>
              </a:ext>
            </a:extLst>
          </p:cNvPr>
          <p:cNvCxnSpPr>
            <a:cxnSpLocks/>
          </p:cNvCxnSpPr>
          <p:nvPr/>
        </p:nvCxnSpPr>
        <p:spPr>
          <a:xfrm flipH="1" flipV="1">
            <a:off x="5243756" y="3414413"/>
            <a:ext cx="1117070" cy="217572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8ECAF3D2-F0DE-4A5B-A133-A021ED02D8B0}"/>
              </a:ext>
            </a:extLst>
          </p:cNvPr>
          <p:cNvSpPr/>
          <p:nvPr/>
        </p:nvSpPr>
        <p:spPr>
          <a:xfrm>
            <a:off x="5981861" y="474871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9A91507-7D74-42C9-BBA4-ABDBC6F3BB83}"/>
              </a:ext>
            </a:extLst>
          </p:cNvPr>
          <p:cNvSpPr/>
          <p:nvPr/>
        </p:nvSpPr>
        <p:spPr>
          <a:xfrm>
            <a:off x="6160163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33A0850-F122-48F7-A0CB-D413F24C79C8}"/>
              </a:ext>
            </a:extLst>
          </p:cNvPr>
          <p:cNvSpPr/>
          <p:nvPr/>
        </p:nvSpPr>
        <p:spPr>
          <a:xfrm>
            <a:off x="628920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D3E57DF-B2CF-456A-B8CB-7A829F48F5FB}"/>
              </a:ext>
            </a:extLst>
          </p:cNvPr>
          <p:cNvSpPr/>
          <p:nvPr/>
        </p:nvSpPr>
        <p:spPr>
          <a:xfrm>
            <a:off x="6358644" y="5251658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9025205-AC38-49BB-889F-A55F29EA7DF6}"/>
              </a:ext>
            </a:extLst>
          </p:cNvPr>
          <p:cNvSpPr/>
          <p:nvPr/>
        </p:nvSpPr>
        <p:spPr>
          <a:xfrm>
            <a:off x="6464228" y="528012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/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7D830F5A-F37E-4770-AB49-5F4F777A790C}"/>
              </a:ext>
            </a:extLst>
          </p:cNvPr>
          <p:cNvSpPr/>
          <p:nvPr/>
        </p:nvSpPr>
        <p:spPr>
          <a:xfrm>
            <a:off x="1609629" y="4091321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9D1077-3CB1-4AD4-9340-977C1C5382A7}"/>
              </a:ext>
            </a:extLst>
          </p:cNvPr>
          <p:cNvSpPr/>
          <p:nvPr/>
        </p:nvSpPr>
        <p:spPr>
          <a:xfrm>
            <a:off x="2348797" y="464317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866FA87-AC68-44AA-9704-6662C8786F4A}"/>
              </a:ext>
            </a:extLst>
          </p:cNvPr>
          <p:cNvSpPr/>
          <p:nvPr/>
        </p:nvSpPr>
        <p:spPr>
          <a:xfrm>
            <a:off x="2934268" y="4812964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F5D5F6-830D-42A6-9CFC-1C34D729198A}"/>
              </a:ext>
            </a:extLst>
          </p:cNvPr>
          <p:cNvSpPr/>
          <p:nvPr/>
        </p:nvSpPr>
        <p:spPr>
          <a:xfrm>
            <a:off x="3396999" y="4921915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3B04969-6523-452B-BC48-716FE711CC8F}"/>
              </a:ext>
            </a:extLst>
          </p:cNvPr>
          <p:cNvSpPr/>
          <p:nvPr/>
        </p:nvSpPr>
        <p:spPr>
          <a:xfrm>
            <a:off x="3931120" y="5012976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/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blipFill>
                <a:blip r:embed="rId6"/>
                <a:stretch>
                  <a:fillRect l="-1826" t="-26230" r="-236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5ADC721-2A6C-4BCB-A03B-A78F6FF883AF}"/>
              </a:ext>
            </a:extLst>
          </p:cNvPr>
          <p:cNvSpPr/>
          <p:nvPr/>
        </p:nvSpPr>
        <p:spPr>
          <a:xfrm>
            <a:off x="6421363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C676F9-2ABC-4966-9F83-EB4F7479BF0F}"/>
              </a:ext>
            </a:extLst>
          </p:cNvPr>
          <p:cNvSpPr/>
          <p:nvPr/>
        </p:nvSpPr>
        <p:spPr>
          <a:xfrm>
            <a:off x="7185292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FDF031-796A-4F38-9358-3345AE0E02C2}"/>
              </a:ext>
            </a:extLst>
          </p:cNvPr>
          <p:cNvSpPr/>
          <p:nvPr/>
        </p:nvSpPr>
        <p:spPr>
          <a:xfrm>
            <a:off x="7949221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2C600D-8159-4050-8D9B-42EFAF989BBD}"/>
              </a:ext>
            </a:extLst>
          </p:cNvPr>
          <p:cNvSpPr/>
          <p:nvPr/>
        </p:nvSpPr>
        <p:spPr>
          <a:xfrm>
            <a:off x="6421363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560B95-7617-47D5-B8C6-D116C8A28517}"/>
              </a:ext>
            </a:extLst>
          </p:cNvPr>
          <p:cNvSpPr/>
          <p:nvPr/>
        </p:nvSpPr>
        <p:spPr>
          <a:xfrm>
            <a:off x="7185292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B8B8EA-45B0-4383-94DF-F6E97DED4424}"/>
              </a:ext>
            </a:extLst>
          </p:cNvPr>
          <p:cNvSpPr/>
          <p:nvPr/>
        </p:nvSpPr>
        <p:spPr>
          <a:xfrm>
            <a:off x="7949221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BA320-6ACA-49D6-A5FC-EA17D69E1BB7}"/>
              </a:ext>
            </a:extLst>
          </p:cNvPr>
          <p:cNvSpPr txBox="1"/>
          <p:nvPr/>
        </p:nvSpPr>
        <p:spPr>
          <a:xfrm>
            <a:off x="6011118" y="24178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44FCF4-5C80-4DC7-ABE7-8AD8EEC5575F}"/>
              </a:ext>
            </a:extLst>
          </p:cNvPr>
          <p:cNvSpPr txBox="1"/>
          <p:nvPr/>
        </p:nvSpPr>
        <p:spPr>
          <a:xfrm>
            <a:off x="6011118" y="29774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/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blipFill>
                <a:blip r:embed="rId7"/>
                <a:stretch>
                  <a:fillRect l="-604" r="-241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5DFFD68-2AB8-4404-A52A-72C18B57BC9A}"/>
              </a:ext>
            </a:extLst>
          </p:cNvPr>
          <p:cNvSpPr txBox="1"/>
          <p:nvPr/>
        </p:nvSpPr>
        <p:spPr>
          <a:xfrm>
            <a:off x="713772" y="38427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946D1-677A-4CA8-A263-614312437A87}"/>
              </a:ext>
            </a:extLst>
          </p:cNvPr>
          <p:cNvSpPr txBox="1"/>
          <p:nvPr/>
        </p:nvSpPr>
        <p:spPr>
          <a:xfrm>
            <a:off x="2579684" y="54802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6F90676-B3F8-4A6C-A262-7E735DB5844C}"/>
              </a:ext>
            </a:extLst>
          </p:cNvPr>
          <p:cNvCxnSpPr/>
          <p:nvPr/>
        </p:nvCxnSpPr>
        <p:spPr>
          <a:xfrm flipV="1">
            <a:off x="1651322" y="4300728"/>
            <a:ext cx="0" cy="979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C50256F-424A-40BC-9F3C-102C289DE2E5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1279407" y="4300728"/>
            <a:ext cx="366636" cy="28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A9E6861-B1B1-4932-AD91-DE9C90F43543}"/>
              </a:ext>
            </a:extLst>
          </p:cNvPr>
          <p:cNvCxnSpPr/>
          <p:nvPr/>
        </p:nvCxnSpPr>
        <p:spPr>
          <a:xfrm>
            <a:off x="1010856" y="3368233"/>
            <a:ext cx="1462268" cy="2179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1AF815E-2A66-4428-91D8-70BF15F34CD0}"/>
              </a:ext>
            </a:extLst>
          </p:cNvPr>
          <p:cNvSpPr/>
          <p:nvPr/>
        </p:nvSpPr>
        <p:spPr>
          <a:xfrm>
            <a:off x="1609629" y="5938250"/>
            <a:ext cx="1411363" cy="35495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750EECF-2C86-4A21-8414-A5E063BF0833}"/>
              </a:ext>
            </a:extLst>
          </p:cNvPr>
          <p:cNvCxnSpPr>
            <a:cxnSpLocks/>
          </p:cNvCxnSpPr>
          <p:nvPr/>
        </p:nvCxnSpPr>
        <p:spPr>
          <a:xfrm>
            <a:off x="1323780" y="4433845"/>
            <a:ext cx="2705806" cy="11142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356111-8624-4B74-A4BA-23D95F253FED}"/>
              </a:ext>
            </a:extLst>
          </p:cNvPr>
          <p:cNvSpPr/>
          <p:nvPr/>
        </p:nvSpPr>
        <p:spPr>
          <a:xfrm>
            <a:off x="6421363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3AC59AD-7657-4637-9571-7218282C8E8F}"/>
              </a:ext>
            </a:extLst>
          </p:cNvPr>
          <p:cNvSpPr/>
          <p:nvPr/>
        </p:nvSpPr>
        <p:spPr>
          <a:xfrm>
            <a:off x="7185292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743B82-ADAA-4550-A910-5F1A9897A383}"/>
              </a:ext>
            </a:extLst>
          </p:cNvPr>
          <p:cNvSpPr/>
          <p:nvPr/>
        </p:nvSpPr>
        <p:spPr>
          <a:xfrm>
            <a:off x="7949221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278DD0-BC22-465C-9E89-194976B82600}"/>
              </a:ext>
            </a:extLst>
          </p:cNvPr>
          <p:cNvSpPr txBox="1"/>
          <p:nvPr/>
        </p:nvSpPr>
        <p:spPr>
          <a:xfrm>
            <a:off x="6011118" y="35103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8039AF-71C2-4EC8-AC3E-9F5A0E1FA5FC}"/>
              </a:ext>
            </a:extLst>
          </p:cNvPr>
          <p:cNvSpPr/>
          <p:nvPr/>
        </p:nvSpPr>
        <p:spPr>
          <a:xfrm>
            <a:off x="6421363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62F590-62E2-4F8B-93EE-6BA28CEFCF4A}"/>
              </a:ext>
            </a:extLst>
          </p:cNvPr>
          <p:cNvSpPr/>
          <p:nvPr/>
        </p:nvSpPr>
        <p:spPr>
          <a:xfrm>
            <a:off x="7185292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D1ECAC-F9FD-499D-B3CF-A0B4EE8D3C23}"/>
              </a:ext>
            </a:extLst>
          </p:cNvPr>
          <p:cNvSpPr/>
          <p:nvPr/>
        </p:nvSpPr>
        <p:spPr>
          <a:xfrm>
            <a:off x="7949221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909554-71A6-4A6D-9D51-8DFB26351E29}"/>
              </a:ext>
            </a:extLst>
          </p:cNvPr>
          <p:cNvSpPr txBox="1"/>
          <p:nvPr/>
        </p:nvSpPr>
        <p:spPr>
          <a:xfrm>
            <a:off x="6011118" y="40310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9E8C57F-C049-4C97-AAE7-91CAF923DA33}"/>
              </a:ext>
            </a:extLst>
          </p:cNvPr>
          <p:cNvSpPr/>
          <p:nvPr/>
        </p:nvSpPr>
        <p:spPr>
          <a:xfrm>
            <a:off x="6421363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863A20-E3BA-4F01-B3AE-423D5BDDE068}"/>
              </a:ext>
            </a:extLst>
          </p:cNvPr>
          <p:cNvSpPr/>
          <p:nvPr/>
        </p:nvSpPr>
        <p:spPr>
          <a:xfrm>
            <a:off x="7185292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A420978-68AA-41D4-9382-8B974C724793}"/>
              </a:ext>
            </a:extLst>
          </p:cNvPr>
          <p:cNvSpPr/>
          <p:nvPr/>
        </p:nvSpPr>
        <p:spPr>
          <a:xfrm>
            <a:off x="7949221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796D3F-3EE4-4B34-9088-A1C4CD5515FF}"/>
              </a:ext>
            </a:extLst>
          </p:cNvPr>
          <p:cNvSpPr txBox="1"/>
          <p:nvPr/>
        </p:nvSpPr>
        <p:spPr>
          <a:xfrm>
            <a:off x="6011118" y="454993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5F5FB8-846F-4FC1-B3A0-0F0834C7E387}"/>
              </a:ext>
            </a:extLst>
          </p:cNvPr>
          <p:cNvSpPr/>
          <p:nvPr/>
        </p:nvSpPr>
        <p:spPr>
          <a:xfrm>
            <a:off x="6421363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7D659E2-1198-40A8-8CB4-0BA98C062F38}"/>
              </a:ext>
            </a:extLst>
          </p:cNvPr>
          <p:cNvSpPr/>
          <p:nvPr/>
        </p:nvSpPr>
        <p:spPr>
          <a:xfrm>
            <a:off x="7185292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006B75-5520-4A6A-BB97-5E2445A24720}"/>
              </a:ext>
            </a:extLst>
          </p:cNvPr>
          <p:cNvSpPr/>
          <p:nvPr/>
        </p:nvSpPr>
        <p:spPr>
          <a:xfrm>
            <a:off x="7949221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8F4ECD-289C-45CE-9301-D95B3288219B}"/>
              </a:ext>
            </a:extLst>
          </p:cNvPr>
          <p:cNvSpPr txBox="1"/>
          <p:nvPr/>
        </p:nvSpPr>
        <p:spPr>
          <a:xfrm>
            <a:off x="6011118" y="50566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/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4−2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37766B0-6D5C-4E20-9095-00A1A6C6E497}"/>
              </a:ext>
            </a:extLst>
          </p:cNvPr>
          <p:cNvCxnSpPr>
            <a:cxnSpLocks/>
          </p:cNvCxnSpPr>
          <p:nvPr/>
        </p:nvCxnSpPr>
        <p:spPr>
          <a:xfrm flipV="1">
            <a:off x="6906228" y="2264780"/>
            <a:ext cx="0" cy="279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F47835-41FB-45AB-8709-3C54DE1F3120}"/>
              </a:ext>
            </a:extLst>
          </p:cNvPr>
          <p:cNvCxnSpPr>
            <a:cxnSpLocks/>
          </p:cNvCxnSpPr>
          <p:nvPr/>
        </p:nvCxnSpPr>
        <p:spPr>
          <a:xfrm>
            <a:off x="6570562" y="4857508"/>
            <a:ext cx="2677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15BB23-F209-42B6-8ADA-F9BDBB37710A}"/>
              </a:ext>
            </a:extLst>
          </p:cNvPr>
          <p:cNvSpPr txBox="1"/>
          <p:nvPr/>
        </p:nvSpPr>
        <p:spPr>
          <a:xfrm>
            <a:off x="7315200" y="47417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F0EA5-467D-4262-92D7-2D919E7BB5A8}"/>
              </a:ext>
            </a:extLst>
          </p:cNvPr>
          <p:cNvSpPr txBox="1"/>
          <p:nvPr/>
        </p:nvSpPr>
        <p:spPr>
          <a:xfrm>
            <a:off x="7974957" y="47417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8F45F-33C2-4E3F-8582-8DC1B9064348}"/>
              </a:ext>
            </a:extLst>
          </p:cNvPr>
          <p:cNvSpPr txBox="1"/>
          <p:nvPr/>
        </p:nvSpPr>
        <p:spPr>
          <a:xfrm>
            <a:off x="6590196" y="36633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CE995F-5CAB-48F3-987F-D5AFB6C438B0}"/>
              </a:ext>
            </a:extLst>
          </p:cNvPr>
          <p:cNvSpPr txBox="1"/>
          <p:nvPr/>
        </p:nvSpPr>
        <p:spPr>
          <a:xfrm>
            <a:off x="6586338" y="26085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5AE373-0B12-44FA-BD0C-FD7D88C2DE8B}"/>
              </a:ext>
            </a:extLst>
          </p:cNvPr>
          <p:cNvCxnSpPr/>
          <p:nvPr/>
        </p:nvCxnSpPr>
        <p:spPr>
          <a:xfrm flipV="1">
            <a:off x="6840638" y="2442410"/>
            <a:ext cx="1551008" cy="25301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C56738-2B3C-4B9A-B924-42F92557A7A4}"/>
              </a:ext>
            </a:extLst>
          </p:cNvPr>
          <p:cNvCxnSpPr/>
          <p:nvPr/>
        </p:nvCxnSpPr>
        <p:spPr>
          <a:xfrm flipV="1">
            <a:off x="7492492" y="3892952"/>
            <a:ext cx="0" cy="964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9FC7BF-ED9A-405B-9F0F-CB4E6D841512}"/>
              </a:ext>
            </a:extLst>
          </p:cNvPr>
          <p:cNvCxnSpPr>
            <a:cxnSpLocks/>
          </p:cNvCxnSpPr>
          <p:nvPr/>
        </p:nvCxnSpPr>
        <p:spPr>
          <a:xfrm flipH="1">
            <a:off x="6906228" y="3892952"/>
            <a:ext cx="5822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8D2EA91-818E-4A7A-832F-D01C2554E7CE}"/>
              </a:ext>
            </a:extLst>
          </p:cNvPr>
          <p:cNvCxnSpPr>
            <a:cxnSpLocks/>
          </p:cNvCxnSpPr>
          <p:nvPr/>
        </p:nvCxnSpPr>
        <p:spPr>
          <a:xfrm flipV="1">
            <a:off x="8152249" y="2820365"/>
            <a:ext cx="0" cy="2037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2419657-802A-4910-88C3-E2E89545C69E}"/>
              </a:ext>
            </a:extLst>
          </p:cNvPr>
          <p:cNvCxnSpPr>
            <a:cxnSpLocks/>
          </p:cNvCxnSpPr>
          <p:nvPr/>
        </p:nvCxnSpPr>
        <p:spPr>
          <a:xfrm flipH="1">
            <a:off x="6910274" y="2820365"/>
            <a:ext cx="1241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지연 11">
            <a:extLst>
              <a:ext uri="{FF2B5EF4-FFF2-40B4-BE49-F238E27FC236}">
                <a16:creationId xmlns:a16="http://schemas.microsoft.com/office/drawing/2014/main" id="{B28AAC81-E848-42E7-B31B-B74F00FD8A5F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67AB9E-25AA-4E79-B995-527D95AAFE32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0E1C30C-87E1-475A-A75B-B6D73CD209ED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9B421F1-CFEE-4FD3-A5A4-9FB9B07B5D69}"/>
              </a:ext>
            </a:extLst>
          </p:cNvPr>
          <p:cNvCxnSpPr/>
          <p:nvPr/>
        </p:nvCxnSpPr>
        <p:spPr>
          <a:xfrm>
            <a:off x="9893968" y="243931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/>
              <p:nvPr/>
            </p:nvSpPr>
            <p:spPr>
              <a:xfrm>
                <a:off x="8408009" y="1662094"/>
                <a:ext cx="1767792" cy="14288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009" y="1662094"/>
                <a:ext cx="1767792" cy="14288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839" r="-161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28692" y="2245134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692" y="2245134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순서도: 지연 35">
            <a:extLst>
              <a:ext uri="{FF2B5EF4-FFF2-40B4-BE49-F238E27FC236}">
                <a16:creationId xmlns:a16="http://schemas.microsoft.com/office/drawing/2014/main" id="{3A0F11AE-6646-4BED-B412-3A14F4E487E9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3177E2-E0F1-4309-A1CB-EFE7E0ABAB93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A540286-145F-45FF-92C1-212BB1CCC6A6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240873-78FE-4B14-98D5-E9A9B10D4CFD}"/>
              </a:ext>
            </a:extLst>
          </p:cNvPr>
          <p:cNvCxnSpPr/>
          <p:nvPr/>
        </p:nvCxnSpPr>
        <p:spPr>
          <a:xfrm>
            <a:off x="9992820" y="243539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54F95DA7-F53B-4B6F-B030-601FDC7F2C76}"/>
              </a:ext>
            </a:extLst>
          </p:cNvPr>
          <p:cNvSpPr/>
          <p:nvPr/>
        </p:nvSpPr>
        <p:spPr>
          <a:xfrm>
            <a:off x="9888365" y="2383164"/>
            <a:ext cx="104455" cy="1044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839713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B033D4-2E4F-439C-B9C7-F038CC10CA4F}"/>
              </a:ext>
            </a:extLst>
          </p:cNvPr>
          <p:cNvSpPr txBox="1"/>
          <p:nvPr/>
        </p:nvSpPr>
        <p:spPr>
          <a:xfrm>
            <a:off x="4512836" y="22776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858A54-5515-4C1D-839E-EBF5FBBC2785}"/>
              </a:ext>
            </a:extLst>
          </p:cNvPr>
          <p:cNvSpPr txBox="1"/>
          <p:nvPr/>
        </p:nvSpPr>
        <p:spPr>
          <a:xfrm>
            <a:off x="2763918" y="225205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0BE33C-F6BC-4EAD-A2FC-861A2583F067}"/>
              </a:ext>
            </a:extLst>
          </p:cNvPr>
          <p:cNvSpPr txBox="1"/>
          <p:nvPr/>
        </p:nvSpPr>
        <p:spPr>
          <a:xfrm>
            <a:off x="4383547" y="4107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B45B5-046B-450F-A4AC-CBA1486CD15B}"/>
              </a:ext>
            </a:extLst>
          </p:cNvPr>
          <p:cNvSpPr txBox="1"/>
          <p:nvPr/>
        </p:nvSpPr>
        <p:spPr>
          <a:xfrm>
            <a:off x="2670906" y="35597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717372" y="2999296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2210862" cy="9233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315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223959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mul.forward(10, 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print(out)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050743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4865192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080718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456039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CC0FDA3-8E84-482D-87A6-F68198C87E55}"/>
              </a:ext>
            </a:extLst>
          </p:cNvPr>
          <p:cNvSpPr txBox="1"/>
          <p:nvPr/>
        </p:nvSpPr>
        <p:spPr>
          <a:xfrm>
            <a:off x="5491831" y="3064976"/>
            <a:ext cx="45672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정방향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객체안에 저장하는게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중요하다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미분시 필요하기 때문이다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3084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477234" cy="147732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dx, dy = mul.backward(1.5)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print("dx=", dx)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print("dy=", dy)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87691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569136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90688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538656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rgbClr val="3399FF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1A7593-E34D-45A2-AA52-6FCA56223AA4}"/>
              </a:ext>
            </a:extLst>
          </p:cNvPr>
          <p:cNvCxnSpPr>
            <a:cxnSpLocks/>
          </p:cNvCxnSpPr>
          <p:nvPr/>
        </p:nvCxnSpPr>
        <p:spPr>
          <a:xfrm flipH="1">
            <a:off x="7535207" y="5910953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8D86092-15CF-4438-9261-ED3A023BCFDB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141139" y="5069801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C385CBDC-12D7-487C-9EEB-B84A8D415C8B}"/>
              </a:ext>
            </a:extLst>
          </p:cNvPr>
          <p:cNvSpPr/>
          <p:nvPr/>
        </p:nvSpPr>
        <p:spPr>
          <a:xfrm>
            <a:off x="6925607" y="561405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/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435F6EB-3A72-4DD8-BFCF-074D4C43A6C4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6141139" y="6134376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/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/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blipFill>
                <a:blip r:embed="rId9"/>
                <a:stretch>
                  <a:fillRect l="-1775" r="-177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/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blipFill>
                <a:blip r:embed="rId10"/>
                <a:stretch>
                  <a:fillRect l="-1015" r="-152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51533FE1-093B-4458-BE31-CB30B30BD395}"/>
              </a:ext>
            </a:extLst>
          </p:cNvPr>
          <p:cNvSpPr txBox="1"/>
          <p:nvPr/>
        </p:nvSpPr>
        <p:spPr>
          <a:xfrm>
            <a:off x="5062957" y="2584827"/>
            <a:ext cx="52325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역방향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대입하고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8825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EE0C060-7D69-446B-BFD8-CF034D1D214F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81DE6ED-A88B-41DE-AB71-D094D4AAA55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26C970E-DF33-4E6C-99D9-7874B661FFDE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B6A6446-3A09-4DFD-A24C-D07153A735FB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02A84C-C087-4285-8B85-0D6BEE04EDE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1158" y="135155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D22AAC-3637-4050-A4A1-C4F7D3A1CF3F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04831" y="216600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E8EDF16-309F-4C52-B8B4-D3A548ED6071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522653" y="23815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090F9B0-7E70-4CD5-9C2B-3175B1A1CC50}"/>
              </a:ext>
            </a:extLst>
          </p:cNvPr>
          <p:cNvSpPr/>
          <p:nvPr/>
        </p:nvSpPr>
        <p:spPr>
          <a:xfrm>
            <a:off x="7295231" y="18612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/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/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/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/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65818" y="1635483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491" y="1820314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6365065" y="16557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7028958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063695" y="2054646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8293346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7463456" y="2054646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727843" y="2054646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630923" y="166968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941740" y="167273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5220494" y="2684741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6394213" y="2849271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803020" y="2208264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676653" y="2477995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768499" y="3099944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507804" y="3264474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945999" y="2208264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630923" y="272734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727843" y="2147767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9244896" y="214560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7463456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6147444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989197" y="2271895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7495391" y="3429000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837018" y="2270717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6344778" y="2995042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720695" y="21173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6339839" y="2106189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7494243" y="342900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6273544" y="30382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ABC178-2633-41E4-AA9A-69843B5AAF92}"/>
              </a:ext>
            </a:extLst>
          </p:cNvPr>
          <p:cNvSpPr txBox="1"/>
          <p:nvPr/>
        </p:nvSpPr>
        <p:spPr>
          <a:xfrm>
            <a:off x="6309474" y="1333341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0AC2A9-C75F-4400-9C37-AED7A1620FD7}"/>
              </a:ext>
            </a:extLst>
          </p:cNvPr>
          <p:cNvSpPr txBox="1"/>
          <p:nvPr/>
        </p:nvSpPr>
        <p:spPr>
          <a:xfrm>
            <a:off x="8333280" y="132003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102FCB-39CF-4A92-9704-3F6A1191ACFC}"/>
              </a:ext>
            </a:extLst>
          </p:cNvPr>
          <p:cNvSpPr txBox="1"/>
          <p:nvPr/>
        </p:nvSpPr>
        <p:spPr>
          <a:xfrm>
            <a:off x="7342529" y="2360017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B5AC96-21E4-487A-AA06-EFD2544ABF8F}"/>
              </a:ext>
            </a:extLst>
          </p:cNvPr>
          <p:cNvSpPr txBox="1"/>
          <p:nvPr/>
        </p:nvSpPr>
        <p:spPr>
          <a:xfrm>
            <a:off x="7342529" y="365634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335BCB-E274-4A6C-9A52-F423491CC28C}"/>
              </a:ext>
            </a:extLst>
          </p:cNvPr>
          <p:cNvSpPr txBox="1"/>
          <p:nvPr/>
        </p:nvSpPr>
        <p:spPr>
          <a:xfrm>
            <a:off x="6155819" y="227546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2AB1C9-0751-4448-958F-28E8456FAB28}"/>
              </a:ext>
            </a:extLst>
          </p:cNvPr>
          <p:cNvSpPr txBox="1"/>
          <p:nvPr/>
        </p:nvSpPr>
        <p:spPr>
          <a:xfrm>
            <a:off x="5784979" y="3258044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dapple_num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68031</TotalTime>
  <Words>19278</Words>
  <Application>Microsoft Office PowerPoint</Application>
  <PresentationFormat>사용자 지정</PresentationFormat>
  <Paragraphs>6369</Paragraphs>
  <Slides>241</Slides>
  <Notes>235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241</vt:i4>
      </vt:variant>
    </vt:vector>
  </HeadingPairs>
  <TitlesOfParts>
    <vt:vector size="252" baseType="lpstr">
      <vt:lpstr>맑은 고딕</vt:lpstr>
      <vt:lpstr>굴림</vt:lpstr>
      <vt:lpstr>맑은 고딕</vt:lpstr>
      <vt:lpstr>Cambria Math</vt:lpstr>
      <vt:lpstr>Arial</vt:lpstr>
      <vt:lpstr>Microsoft Sans Serif</vt:lpstr>
      <vt:lpstr>Candara</vt:lpstr>
      <vt:lpstr>Consolas</vt:lpstr>
      <vt:lpstr>고도 M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3752</cp:revision>
  <dcterms:created xsi:type="dcterms:W3CDTF">2008-02-04T08:04:25Z</dcterms:created>
  <dcterms:modified xsi:type="dcterms:W3CDTF">2020-12-13T09:05:28Z</dcterms:modified>
</cp:coreProperties>
</file>